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3"/>
    <p:restoredTop sz="94662"/>
  </p:normalViewPr>
  <p:slideViewPr>
    <p:cSldViewPr snapToGrid="0">
      <p:cViewPr varScale="1">
        <p:scale>
          <a:sx n="122" d="100"/>
          <a:sy n="122" d="100"/>
        </p:scale>
        <p:origin x="3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4T14:28:01.3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3279 5139 12969,'48'-19'-314,"0"1"0,0 0 1,9 3-1,5 1 0,2 2 1,-2 2 349,-11 5 0,-1 2 1,0 2-1,4-2-664,-4 0 0,2 0 0,3-1 0,1 1 0,3-1 0,1 0 788,-6 0 0,1 0 0,4-1 0,0 1 0,1-1 0,1 0 0,-1 0 0,-1 1 0,-2 0-243,0-1 0,-2 1 0,0 0 0,-1 0 0,0 0 0,1 1 0,3-2 0,1 1 191,-4 0 0,1 0 0,2 0 0,1 0 0,1 0 0,1-1 0,-1 1 0,0 0 0,0 0 0,-2 0 0,-2 1-68,4-1 0,-1 0 0,-1 1 0,-1 0 0,-1 0 0,1 0 0,0 0 1,0 0-1,2 0 22,3 0 1,1 0 0,0 0 0,1 0 0,-1 0 0,1 0 0,-2 1-1,0-1 1,-2 1-185,-1 0 0,-1-1 1,-1 1-1,-2 0 1,2 0-1,-1 1 0,2-1 1,2 0 132,-4 1 1,1 0 0,1-1 0,1 1-1,1 0 1,0 0 0,0 0 0,0 1 0,1-1-1,0 0-54,-4 1 0,1 0 1,1 0-1,-1 0 1,1 0-1,0 1 1,1-1-1,-1 1 1,0-1-1,1 1 1,0-1-33,1 1 1,0-1 0,1 1-1,-1 0 1,1-1 0,-1 1-1,2 0 1,-1 0 0,1 0-1,1 0 1,0 1-167,-5-1 0,1 0 0,2 0 0,1 1 0,-1-1 1,1 1-1,0 0 0,0-1 0,-2 1 0,-1 0 0,-1 0 1,-2-1-1,-3 1-368,13 1 1,-2-1-1,-3 1 1,-2-1-1,-1 1 1,1-1 0,-1 1-1,1 0 609,2 0 0,1 1 0,1-1 0,0 1 0,-2 0 0,-4-1 0,-4 0 0,-5 0 0,15 1 0,-8 0 0,-1-1 0,-1 1 0,1 0 0,0-1 0</inkml:trace>
  <inkml:trace contextRef="#ctx0" brushRef="#br0" timeOffset="586">2037 6670 9004,'48'-7'171,"0"1"0,0 0 1,0-1-1,8 1 0,3-1 1,-1 1-1,-2 1-1688,7 2 1,-2 1 0,4-1 1513,-12 1 1,4 0 0,1-1 0,0 1 0,-2-1-350,7 0 0,-3 1 1,2-1-1,6-1 356,-17 2 1,5-1 0,3 1 0,2-1 0,0 0 0,0 0 0,-1 0 0,-4 0-115,7-1 1,-2 0-1,-1 0 1,0 0-1,0 0 1,3 0 111,-9 1 1,1 0 0,2-1 0,-1 1 0,1 0 0,0-1 0,0 1-1,0-1-140,-1 0 1,0 0 0,0-1 0,0 1-1,1-1 1,-1 1 0,1-1 0,0 1 144,3-1 1,1 0 0,0 0-1,1 0 1,-1 0 0,-1 0-1,0 1 1,-2-1-45,1 0 0,-3 1 0,-1-1 1,0 1-1,2 0 0,2-1 0,3 1-177,-6 0 1,3 0 0,3 0 0,2 0 0,1 0-1,1-1 1,-2 1 0,-1 1 0,-2-1 0,-5 1 0,-3 0 213,7 1 0,-5-1 0,-4 2 0,0-1 0,0 0 0,2 0 0,7 0 0,2-1 0,2 0 0,-3 1 0,-4 0 0,-8 0 0,-4 2 0,0-1 0,0 0 0</inkml:trace>
  <inkml:trace contextRef="#ctx0" brushRef="#br0" timeOffset="4084">2264 7840 13114,'-38'-31'-602,"40"7"488,53 23 353,-8-1 1,6 1-658,7-2 1,5-1 596,-17 0 1,4-1 0,2 0 0,-4 0-1045,1 0 1,-2 0 0,2 0 940,-3 0 0,1-1 0,0 1 0,-1 0 99,8-1 0,-3 0 1,5 1-359,1 0 1,3-1 0,3 1-1,-1 0 262,-12 0 1,0 1 0,1 0 0,1 0 0,2-1-64,4 2 1,4-1 0,2 0 0,-1 0 0,-3 1 0,-5-1-392,1 1 1,-5 1-1,-1-1 1,2 1 373,5 0 0,2 0 0,0 0 1,-1 1-242,3 0 1,0 1 0,-1-1-1,-4 1 195,-5 0 1,-4 0 0,9 0 9,-5 0 1,8 0 0,6 0 0,2 1 0,-2-1 0,-5 1 0,-8-1-8,10 1 1,-9-1-1,5 1 78,-2-1 0,6 1 1,2 0-1,0 0 1,-4-1-40,-9 1 1,-2-1-1,0 0 1,-1 0 0,0 0 5,9 0 0,-1 0 0,0-1 0,3 1-23,-7-1 1,2 1-1,0-1 1,3 1-1,1-1 115,-6-1 1,2 1 0,2-1 0,1 0 0,0 0 0,-2 0 0,-1 0-32,-1 0 0,-2 1 1,-1-1-1,1 0 1,2 0-1,2 0-41,1 0 0,3 0 0,1 0 1,2 0-1,1 0 0,0 0 0,-1 0 1,-2 0-10,-5 0 1,1 0 0,-2 1-1,0-1 1,1 1 0,-1-1-1,1 1 1,0-1-7,1 1 0,1-1 1,-1 1-1,1 0 0,0-1 1,0 1-1,1 0 0,-1 0-36,1-1 0,0 1 1,1 0-1,-1-1 0,0 1 1,1 0-1,0 0 0,-1 0 37,1 0 1,1-1-1,-1 1 1,0 0 0,0 0-1,1 0 1,-1 0 0,1 1-9,0-1 1,0 0-1,0 0 1,1 0 0,-1 1-1,1-1 1,-1 0-1,1 1-39,0-1 1,1 0-1,0 1 1,0 0-1,0-1 1,-1 1-1,-1 0 1,-2-1-8,-2 1 1,-2 0 0,-1-1-1,-1 1 1,1 0 0,3 0-1,2 0 17,-5 0 1,4 1 0,1-1 0,1 1 0,2 0-1,0-1 1,-1 1 0,-1 0 0,-2 0 0,-3 0-15,9 0 0,-4 0 0,-1 0 0,-1 0 0,1 0 0,2 0 0,3 1 12,-6-1 0,2 0 0,2 1 1,2 0-1,0-1 0,1 1 0,-1 0 1,0-1-1,-2 1 0,-1 0-1,-2 0 1,-1 0 0,0 0 0,-1 0 0,0 0 0,-1 0 0,0 0 0,1 0 0,0 1-28,1-1 1,-1 0-1,1 1 1,-1-1 0,1 0-1,0 1 1,-1-1 0,1 1-1,0-1-50,0 1 0,1-1 1,0 1-1,0 0 1,0-1-1,0 1 0,-2 0 1,0-1-1,-2 1-48,5 0 0,-3-1 0,-1 1 1,0 0-1,0-1 0,3 1 1,2 0-296,-5-1 1,3 1 0,2 0 0,1 0 0,1 0 0,0-1 0,-1 1 0,-2 0 0,-1 0 0,-4-1 452,5 1 0,-2-1 0,-3 0 0,-1 1 0,0-1 0,1 0 0,1 1 0,-1-1 0,2 1 0,2-1 0,-1 1 0,-1-1 0,-2 1 0,-3-1 0,-5 0 0,13 0 0,-4 0 0,-6 0 0,-10 0 0,14 0 0</inkml:trace>
  <inkml:trace contextRef="#ctx0" brushRef="#br0" timeOffset="5761">7972 6834 12638,'-3'5'3027,"1"0"1527,2-5-3652,5-27-1139,0 13 304,8-17 0,2-5-280,7-6 288,-6 14 1,1-2 115,3-2 1,2 2 364,13-12-460,-15 17 1,3 0 14,7 1 1,1 3 639,18-5-397,-12 8 1,3 3-88,4 4 0,-1 3 56,18-1-209,-25 5 0,0 2-5,23 1-113,-16 2 1,3 2-607,1-1 0,2 1 448,11 1 1,1 1-87,-6 0 0,-1 1 62,5 0 1,-1 0 55,-11-2 0,2 1 35,0 0 1,3 0 0,-1 0-24,5 0 0,1 0 72,-3-1 1,3 1 0,-3-1 19,-8-1 1,-1 0-1,-1 0-8,19 0 1,0-1 30,-3-1 0,-2 0 1,-15 0 0,0-1 59,18-2 1,0-1 48,-17 1-1,1-2-80,-2 1 1,4-1-1,-2 0 22,13-3 0,-1 1-10,2-1 0,-2-1-30,-12 3 1,-1-2 20,17-2 0,-2-1-2,0 0 10,1 0 0,1-2 165,-28 6 0,0-1 189,14-2 1,1-1-320,-10 2 1,-1 1 319,0 0 0,-1 0-6,-1 0 1,1 1 12,1 0 1,-1 1 238,12-1 1,4 1-479,-35 4-257,2 1-183,-4 3 850,8 7-1245,13 4 339,-6 1 1,3 0-40,-4 1 1,2 0 187,6 4 1,2 4-428,0 5 1,-3 2-251,-11-10 0,0 2 679,10 18 1,-5-4 0,-13-13 0,7 13 0</inkml:trace>
  <inkml:trace contextRef="#ctx0" brushRef="#br0" timeOffset="9549">2228 9328 7229,'-32'-16'-297,"1"0"0,8-17 745,68 24-212,14-4-961,-2 8 0,0 1 792,-23 2 0,2 0 9,20 1 1,9-1 0,-2 1-1048,-19 2 0,-3-1 0,2 1 986,8 0 0,1 0 0,3 0 15,-4 1 1,3 0 0,0 0 0,-3 0-348,4 0 1,-1 1 0,1-1 341,-7 0 0,1 0 0,2 0 1,-1 0 35,3 0 1,0 0 0,0-1 0,-1 1-280,9-1 0,-2 1 0,6-1 464,-8 0 1,5 0-1,2-1 1,-1 1-1,-5-1-97,-3 1 1,-5 0 0,1-1 0,6 0 134,1 0 1,6-1 0,3 1 0,0-1 0,-5 0 0,-6 1-358,3-1 0,-7 0 1,9 0 216,-11 0 0,6-1 0,5 1 0,2-1 0,0 0 0,-3 1 0,-5-1-54,-1 0 0,-4 0 1,-1 1-1,1-1 1,4 0-39,-3 0 1,2 0 0,3 0 0,1 0 0,-1 0 0,0 0-1,-2 0 6,1 0 0,0 0 0,-2 1 0,1-1 0,-1 0 0,1 0-17,1 0 0,1 0 0,-1 0 0,0 0 1,1 0-1,-1 0-57,2 0 0,1 0 1,0 0-1,-1 0 0,-1 0 1,-1 0 29,0 0 1,-3 0-1,-1 0 1,3 0-1,3 0-6,-1-1 0,4 1 1,2-1-1,1 0 1,0 0-1,-3 0 1,-2 0 15,7-1 1,-4 0 0,-1 0-1,1 0 1,2 0-13,-3 1 0,3-1 0,0 0 0,0 0 1,0 0-1,0-1 16,-3 1 0,1-1 0,-1 0 0,0-1 0,-1 1 0,-2-1-3,2 0 1,-2 1 0,-1-1 0,1-1 0,5 0-10,-10 1 0,3 0 0,2-1 0,2 0 0,-1 0 0,-1 0 0,-1 0 1,-4 0-13,11 0 0,-5-1 1,-1 1-1,1 0 1,6-2-22,-8 2 1,4-1 0,3-1 0,1 0 0,0 0 0,-2 0 0,-3 1 0,-4 0-219,6 0 1,-6 1 0,-2 0 0,1 0 0,5-1 234,-2 0 0,5 0 0,3-1 0,0 1 0,-2-1 0,-5 2 0,-5 0 0,15-2 0,-8 1 0,-2 1 0,-5 1 0,0 0 0,0-1 0</inkml:trace>
  <inkml:trace contextRef="#ctx0" brushRef="#br0" timeOffset="11487">1630 10610 5739,'26'5'0,"16"1"56,-20-2 227,10 0 0,3 1-154,0 0-1,3 1 1,4-1 70,3 1 0,0 0-2006,-6-1 1,0 0 1896,8 1 0,5 0 128,-1-3 0,4 0 1,-2 0-119,-9-1 1,-2 0 0,4 0-3,7 0 0,6 0 0,0 0 0,-6 0-18,-7-1 1,-4 0 0,2 0 105,11-1 1,2 1 0,0-1 167,4 0 1,1 0 0,1 0-161,-13 0 1,0 0-1,1 0 1,1 0-441,8 0 1,2 0-1,1 0 1,-3 0 350,-5 0 0,-1 0 0,-1 0 1,1 0-15,2 0 0,1 0 0,0 0 0,1 0-24,1 0 0,0 0 0,0 0 1,1 0-19,3 0 0,0 0 0,0 0 0,-2 0-24,-11 1 0,-3-1 0,2 1 0,3-1 25,8 1 1,5 0-1,2 1 1,-3-1-1,-7 1-35,0-1 0,-6 1 0,8 0 7,-10 0 0,6 0 1,5 0-1,1 0 1,-2 0-1,-3 0 1,-7-1-7,11 1 1,-7 0 0,8-1 6,-11 1 0,6-1 0,5 0 1,2 0-1,-2 1 0,-5-1 1,-6-1 11,11 1 1,-7-1-1,5 1 25,-9-1 1,5 0 0,2 1 0,2-1-1,-1 0 1,-2 0-104,3-1 0,0 1 1,-2-1-1,0 0 1,-2 0 85,6 1 0,-2-1 1,0 1-1,3-1-3,-8 0 0,4 0 1,1-1-1,0 1 0,-2 0 1,-3 0-4,5 0 1,-4-1 0,0 1 0,5 0-230,-4 0 0,3 0 0,3 0 1,0 0-1,0 0 0,-3 0 221,4 0 0,-1 0 0,0 1 1,-1-1-1,3 0-85,-5 1 0,1-1 0,1 1 1,0 0-1,-1-1 0,-2 1 62,3 0 1,-3-1 0,0 1 0,0 0 0,-1 0 6,2-1 1,0 1-1,0 0 1,-1-1-1,-3 1 112,2-1 0,-3 1 1,0 0-1,4-1-115,-7 0 0,4-1 1,1 0-1,0 1 1,-3-1-1,-5 1 6,8-1 1,-5 0-1,5 0 3,-2-1 0,7 0 0,2 0 0,-1 0 0,-3-1 16,2-1 0,-3-1 0,-2 0 0,0 0-21,-8 2 0,-2-1 0,1 0 0,2 0 22,10-3 1,4 0-1,-1-1 1,-4 0 150,4-4 1,-4 0 0,-1 0-153,-9 2 0,-1 1 1,1-1 401,12-6 1,2-1 0,-7-1-329,-8 0 1,-2-3 13,-4-1 0,2-1 0,-5 0-42,0-1 1,-3 0 119,7-10 1,-7-1 749,-7-11-778,-16 11 1,-3-1-180,-7-13-92,-18 8 0,-10 2 34,-2 15 0,-4 3 881,-4-7 0,-4 1-837,-13 2 1,-6 3 87,8 7 1,-2 0 0,-2 2-69,-5-2 0,0 1 0,-1 1-439,14 3 1,-1 0 0,2 1 0,0 1 438,-3 0 0,2 1 0,-5 0-7,0 0 0,-5 1 1,-3-1-1,2 1 0,6 0-404,-3 0 1,5 0 0,-9 0 412,8 1 0,-9-1 1,-4 0-1,-2 0 1,0 0-1,3 0 1,6 1-251,-8-1 0,6 2 0,0-1 0,-5 0 248,6 1 0,-4-1 0,-3 1 0,0-1 0,3 0 0,3 1-3,-5 0 0,4 0 0,0 0 1,-6 0-1,14 1 1,-4-1-1,-2 1 1,-1 0 0,0-1-1,2 1 1,3 1-55,-7-1 1,3 0 0,1 1-1,-1-1 1,-2 0 57,3 1 1,0-1 0,-2 0 0,0 1 0,-2-1 0,0 1-1,0 0 1,-2 0 0,-2 1-1,0 0 1,2 0 0,4 0-1,4 0 58,-5 0 0,7 1 0,0 0 1,-9 0-72,12 0 1,-7 0 0,-3 0 0,-3 0 0,-2 1-1,2-1 1,2 0 0,5 1 0,5 0-33,-12 0 1,9 1 0,0 0 0,-8 0 38,13-1 0,-5 1 0,-3 0 0,-2 0 0,-1 0 0,2 0 1,2 1-1,3 0-7,-10 0 1,4 1 0,2 1 0,-1-1 0,-3 1 7,9-1 1,-2 1 0,0-1 0,-1 1 0,-1 0 0,-1 0 0,0 0-7,1 1 1,-2 0 0,-1 0 0,-1 1 0,1 0 0,-1 0 0,2-1 0,1 1 6,-2 0 1,1 0 0,1 0-1,0 0 1,1 0 0,0 0-1,-1 1-23,-6 0 1,1 0 0,0 0 0,0 0 0,0 0 0,-1 1 25,4-1 0,-2 1 0,-1 0 0,1 0 0,1 0 0,2 0 0,2-1-22,-3 1 1,4 0-1,1 0 1,-1-1 0,-4 2 14,5-2 1,-3 2-1,-2-1 1,-1 1 0,1 0-1,1-1 1,4 1-12,-10 1 0,2 0 0,1-1 0,3 1 0,1-1 15,-1 1 1,3-1 0,1 1 0,-1-1-106,-6 2 0,-1 0 0,1 0 1,4 0-135,-2-1 1,4 1-1,-4 1 242,10-3 0,-3 2 0,-1 1 0,2-2 0,6 0 0,-18 3 0,5-1 0,17-3 0,-1 1 0,1 0 0</inkml:trace>
  <inkml:trace contextRef="#ctx0" brushRef="#br0" timeOffset="17485">2232 11937 6938,'55'13'644,"0"1"0,-5-3 0,3 0 0,-6-2-456,-10-2 0,1 0-693,6-1 0,5 1 0,-2-2 813,3-3 0,1-1-408,-6 0 0,2 1 0,2-2 230,2 0 1,2 0 0,-2 0-75,-9-1 1,-1 1-1,3-1 39,6 0 0,5-1 1,0 0-1,-2 0-484,1 0 0,-3 0 0,4 0 461,2 0 1,5 0 0,0-1 0,-2 1 26,-9 1 1,0 0-1,-1 0 1,1 0 17,1 0 1,0 0-1,0 0 1,0 0 16,1 1 1,-1-1-1,2 1 1,1 0 2,-2 0 1,1 0 0,2-1 0,1 1-1,-1 0-405,4 0 1,0 1 0,1-1 0,0 0-1,1 0 346,1 0 1,-1 0-1,2 0 1,-1 0-1,0 0-14,-9 0 1,-1 0-1,1-1 1,0 1-1,-1-1 1,-1 1-134,4-1 0,0 0 0,-1-1 0,0 1 1,1-1 112,1 0 1,1 0 0,0 0 0,1 0 0,-1 0-5,1-1 0,1 1 1,0-1-1,0 0 0,0 1-130,1-1 0,0 0 0,0 0 1,0 1-1,0-1 115,2 1 1,-1-1 0,0 0 0,1 1 0,-1 0-10,0-1 1,0 1 0,0 0 0,1-1 0,2 1-5,-12 1 1,3-1 0,1 0 0,-1 1 0,0-1 0,-2 1 0,-3 0-60,4-1 0,-4 1 0,-2 0 0,2 0 0,3-1 53,3 1 1,5 0-1,1 0 1,0 0-1,-5 0 1,-6 1 2,5-1 0,-6 0 1,6 1 0,-6-1 0,6 0 0,4 0 1,0 0-1,-3 1 0,-6-1-5,8 0 1,-6 0 0,9 0-21,-14 0 0,7 0 1,5-1-1,3 1 0,0-1 1,-3 0-1,-4 1 0,-7 0 20,16-1 1,-9 1 0,8-1 21,-16 0 0,6 1 0,4-1 1,1 0-1,-1 0 0,-3 1 0,-6-1-19,6 1 1,-5-1-1,-2 1 1,1 0-8,0-1 1,-1 1-1,1-1 1,2 1 0,0 0 0,3 0 0,2-1 1,-2 1-1,-2 0 185,0 1 1,-2-1-1,0 1 1,3-1-187,3 0 0,3 1 0,2-1 0,-1 1 0,-4 0-7,0 0 1,-2 0-1,-2 1 1,-2 0-16,9 0 1,-2 0-1,-5 1-63,2 1 0,-9 0 34,-2 2 1499,-9-1-1533,-27-3 2108,-2 1-3587,-11 0-2066,-14 5 3629,-6 2 0,4-2 0,6-3 0</inkml:trace>
  <inkml:trace contextRef="#ctx0" brushRef="#br0" timeOffset="19534">6793 11120 18100,'-6'-37'-1489,"1"12"1780,3 44 95,-2 20-274,-1 20-90,2-15 1,2 4-20,0 1 0,1 1-1147,0 1 1,1-3 1148,1-10 1,-1-2 16,1 6 1,-2-1 280,-3 15-241,0-16 0,-1-1 5,-5 7 56,-7 7 51,10-34 156,-3 5 124,8-22 1410,1-5-1780,2-9 265,3-23-321,1-10-16,0-7 18,-4 11 1,-1 1 8,0-5 3,-3-6 0,0-3 26,-1-8-32,1 15 0,0-1-268,1 6 0,0 0 310,0-3 0,1 1-36,0 8 0,0 1 17,0-5 0,0-1-9,1 4 1,1 2-23,1-21 11,1 20 1,2 6-17,-1 11-35,3-5-139,-6 21 0,-1 0-308,-1 3 669,3 5-182,5 3 97,10 6-41,12 1-6,14-3-50,-5-4-17,0-4 1,1-3-7,22 2-5,-7-2 0,3-1-786,-4 1 0,-1-1 786,-8 1 0,-1-1 3,8-1 0,3-2-954,-10 0 1,1-1 0,-1 0 950,5-1 0,0 0-4,-3 0 0,2 0 1,1 1-370,-2-1 0,-1 2 0,0 0 373,-4 1 0,-1 0 0,2 0-193,2 0 1,3 0 0,0 0 0,-2 1 199,6 1 1,-2 1 0,0 1-5,0-1 1,0 2 0,-1 0-8,-1 1 0,0 0 1,-2 1 3,7 1 0,2 0 7,-4-1 1,3 1-1,-5 0 4,-9-2 1,1-1-7,2 0 1,8 0-1,1-1 1,-5 0 3,-2 0 0,-4-2 1,4 1-1,3-2 1,4 1 0,0-1 0,-4 0-5,-1 0 1,-2-1 0,3 0 10,6-1 1,5-2 0,0 1 0,-7 0-9,7-1 1,0 0 9,-12 1 0,6 0 0,3-1 0,0 1 0,-5 0-263,11-1 1,-4 1-1,0-1 252,2 1 1,0-1 0,-1 1 8,0 0 1,0 0 0,-6 0 528,-2 1 0,-3-1-526,11 0 1,3 0 0,-16 0 1,0-1-1,0 1 2,11-2 1,1-1 1,-8 1 0,1-1 1,-2 1-11,4-2 0,-4 1-6,-2 0 1,-2 0 13,-1 1 0,-5 0 957,3-1-906,8 0 33,-34 5 1099,-11 2-1160,-6 0 2853,0 1-2999,-2 2 1259,-7 19-1141,0 3-6,-8 21 6,4-9 0,1-1 0,-1 4-274,1-7 1,1 0 264,-3 7 1,-1 2-1,-2 3 0,0 2 12,-3 7 0,0 0-20,-1 2 0,1 1-444,4-13 1,0 1-1,1-3 444,1-2 0,0 0-4,-3 5 1,-1 4-1,0-2 9,-4 7 1,-1 1-1,3-7 1,-1 3 0,-1-3-1,4-7 1,0-2 0,-1-2 8,-5 10 0,-2-2 17,-1-2 0,0-2-12,6-9 1,-3-3 64,-17 9 0,-4-5-1409,4-12 1,-3-3 1348,-1 0 0,-5-1 1,-2-2-37,-3-4 1,-2-4 0,-5-1-620,7-2 1,-5 0 0,-2-2 0,1 0 0,3 0 65,0-1 1,3 0 0,1-1-1,-5 0 454,-3 0 1,-7 0 0,0-1 0,5 0 0,11 0 0,-2-1-1,7 0 1,-3 0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4T14:22:50.1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2770 2342 19042,'0'-4'1730,"0"1"-1422,0 3-50,7 66-197,-5-34 1,-1 3-617,1 6 0,1 5 0,-1-1 404,-2 13 0,0-2-409,-1 0 0,2-3-970,2-3 1,2-4-1204,1-6 1,2-3 2732,15 17 0,-9-26 0,-4-13 0</inkml:trace>
  <inkml:trace contextRef="#ctx0" brushRef="#br0" timeOffset="170">2778 2823 11329,'-12'-50'1715,"0"0"0,0 0 0,2 2 0,1-1 0,1 2-1046,1-16 1,3 1-1427,1 4 1,1 2 963,2 4 1,2 3-130,1 6 0,3 3 254,1 8 0,4 2-367,19-15-232,14 17-664,16 14-782,-26 13 0,1 5 1739,3 7 1,-2 3 0,5 1 0,-9 10 0</inkml:trace>
  <inkml:trace contextRef="#ctx0" brushRef="#br0" timeOffset="622">2703 2753 25487,'25'-38'67,"0"0"1,0 0 0,1 2 0,1 1 0,3 5 95,16 3 1,2 5-981,1-1 1,0 1 817,-2 3 1,-2 0-151,-6 4 1,-2 0-116,22-8 339,-20 7-186,-17 6 304,-9 4-390,-10 5-95,-1 0 33,-7 5 1194,-5 6-865,-8 9 181,-7 9-250,0 8-63,3 4-38,10 2-35,10-10 24,37 9-103,-10-27 152,6-2 0,3-3 42,13-15 139,10-8 4,-16-3 338,-16-12 0,-5-5-42,-8-10-493,-5 3 1,-5-1 351,-21-18-197,5 30 0,-2 3 26,-16-22-128,0 14-127,1 14 30,5 9 102,6 8 46,7 12-1465,6 24 743,7 15 0,0-10 0,4-6 0</inkml:trace>
  <inkml:trace contextRef="#ctx0" brushRef="#br0" timeOffset="1397">3778 2701 21601,'-3'0'3613,"1"0"-2913,2 0-543,6-81-76,4 48 1,0-1-1233,-2-21 0,1-2 1181,6 8 1,0 1-12,-5 7 1,-1-1-6,4-14 0,-2-3 15,0 0 1,-2-2 3,-4 16 0,-1-1 0,0 4-10,-1-1 0,-2 2 10,-6-8 1,-4 7 716,-2 18-734,-17-2 442,9 27-171,-12 24 83,7 17-1618,10-6 0,3 3 1523,4-6 0,2 1-47,1 17 0,2 3-317,4-4 0,2 1 38,-1-8 1,0 2 0,3 1-573,3 5 0,3 1 0,1-2-164,6 10 1,2-4 217,0-4 1,3-5-592,1-15 0,5-7-1468,2-9 0,3-5 733,1-2 0,1-3 1272,-1-2 1,0-7 637,10-12 0,-3-8 2205,-12 2 1,-2-2-1245,7-3 1,-1-3 622,-8-4 0,-4-1-429,-7 4 0,-2-1-361,2-6 1,-2-2 567,-4 1 0,-3 2-967,-7-14 657,-8 15-1361,-20 24 1241,-5 17-636,4 9 1,1 4 1015,-12 12-1306,9 8 0,5 3 16,9-2-36,5-2 0,5 0 8,17 2-25,27 8-264,10-22-436,-14-16 1,1-4-103,13-10 450,10-13 506,-16-11-33,-17 8 0,-1-3 3,-4-5 0,-2-5-47,0-20 0,-3-3-37,-5 15 1,-1-2-397,0-3 1,0-6 0,-1 4 522,-1-6 1,-1 1 91,2-9 0,-2-2 0,-7 21 0,-1-1 1,-1 4-201,2 5 1,-3 2 20,-6-3 0,-1 7-27,2 18 107,-1 1 700,5 15-294,-1 18-577,5 13 0,0 5 66,0-8 1,1 1-275,0 9 0,1 5 1,1-1 264,1 12 0,0 0-103,1-8 0,0 2 0,1 1-823,2 8 0,3 1 1,0-2-2313,-1-12 1,1-1-1,1-1 3099,0 0 1,1-2 0,-1-6 0,8 15 0,-8-30 0</inkml:trace>
  <inkml:trace contextRef="#ctx0" brushRef="#br0" timeOffset="2287">5083 2335 23668,'3'-32'207,"0"12"-179,0 34 28,6 7 28,7 6 56,9-2 118,10-4 5,7-6-39,6-8 11,-1-11-128,-13-2 129,0-13 83,-13-12-174,-5-8-72,-6-1 25,-17 6 1,-4 0-47,0 2-17,-4 0 0,-3 3 8,-6 7 8,-1 2 2,-16 7 188,10 11 323,-16 7 97,9 10 177,1 14-123,5 11-101,6 10-123,9 8-133,10 4-921,10-30 0,2-1 135,8 16-215,10-15 1,6-2 237,-3-12 0,3-2 51,14 7 0,2-3 65,-13-9 0,2-3 78,15-2 1,1-4-102,11-7 107,-19 1 1,-3-5 212,8-14 174,-15-9-59,-10-7-66,-7-7-33,-6 6 60,3-21-30,-4 21 984,5-14-1042,0 18 646,4 8-502,4 8 662,4 8-193,5 6-74,4 12-155,3 10-67,1 15-199,-1 14-864,-19-17 0,-3 1-314,9 20-3852,-9-7 1,-2-1 2663,-2-3 0,2 13 0,-11-43 1</inkml:trace>
  <inkml:trace contextRef="#ctx0" brushRef="#br0" timeOffset="3088">7526 2214 18396,'-26'-53'1148,"1"0"1,0 5 0,-2 10-723,-16 21 234,-6 9-143,-2 9-143,2 11 385,7 11-155,7 11 192,10 9-280,14 19-249,12-17-454,7-11 1,6-1-152,23 10 277,-9-15 1,3-1-162,5-2 0,1-1-10,2-1 0,-1-1 76,-3-2 1,-3-1 0,13 9 342,-20 7-89,-32-14 511,-17 8-51,-26-11-246,18-12 1,-2-2-383,-4 0 1,-1-3 245,-1-4 1,0-2 72,-21-5-321,21-7 1,4-6-903,1-15-1717,13 9 1,5-1 2572,13-13 1,5 17 0,5 13 0</inkml:trace>
  <inkml:trace contextRef="#ctx0" brushRef="#br0" timeOffset="4093">7683 1964 32767,'-13'33'0,"8"14"-239,11-6 1,4 4-1151,1 2 0,3 1 732,3 2 1,1-1 177,-5-11 0,1 1-2,2 12 0,-3 0 179,-6-15 1,-3-1-384,2 5 0,-3-3 382,-5 8 423,-7-29 968,-2-20-132,-4-14-522,-3-17-342,6 4 1,1-2-53,-6-27-177,1 1-6,9 8-25,5 17-3433,7-9 3197,4 17 714,20 0 880,9 15 252,19-1-989,-26 8 1,1 0 710,27 0 265,-11 2 84,-15 1 926,-17-1-2439,-9-9 0,-7 4 0,-1-11 0,0 4 0,0-5 0,0 6-565,3-1-506,0 8 311,10-1 1437,14 9 241,9 9-135,11 13-765,-14 3-18,-10 0 0,-4 1 0,-1 5-241,3 20-909,-17 9-467,-8-23 680,-2 14 394,-8-32 973,0-14 673,-2-5 115,0-13-537,5-20-639,5 5-306,7-19 22,22 8 487,-3 5-386,9 8 1,4 3-75,14 0 280,-10 7 0,-1 1 885,12 0-259,8 2-691,-17 4 0,13-6 0,-16 0 0,-7 0 0,-10-2 0,-7 2 0,1-4 0,-3 3 0,-4 3 0,-3 5 0,-1 2 0,-1 4 0,0 8 0,-1 25 0,1-8-286,0 18-430,6-11-177,7 3-55,10 4 483,19 0-416,-10-17 1122,26-3 237,-33-16 298,19-7 466,-21-8 210,2-18-1452,-11-5 0,-7-11 0,-11 4 0,-1 10 0,-3 0-227,3 17-1573,2 2-127,2 9 422,8 10 922,1 3-741,16 11-3029,14 7 3644,10 3 0,-14-7 1,-9-10-1</inkml:trace>
  <inkml:trace contextRef="#ctx0" brushRef="#br0" timeOffset="4548">9597 2234 32767,'-35'-26'0,"1"1"0,1 4 0,3 11 0,-4 42 0,1 14 0,7-4-833,12-8 0,3 1 177,2 0 790,10 2 1,6-2-2020,21-3 1247,10 5 263,3-25 1,5-6 111,-7-6 0,0-2 494,7 1 0,3-3-160,-9-6 1,2-3 0,-2-2-132,1-3 0,0-4 364,-2 2 0,0-3 1,-2-2 235,5-12 0,-5-3-262,-1-6 0,-4-2-229,-7 8 0,-4-3-149,-3-3 0,-2-5 0,-3 2-100,-3-3 0,-4 0-104,4-10 1,-6-1-24,-15 3 1,-7 6-68,3 23 1,-3 3 1572,-6-9 1,-1 3-1662,-9 6 350,9 16 58,11 13 1211,2 18-581,2 42-426,6-22 0,2 4-535,3 17 1,3 2 372,0-15 1,3 0-130,6 12 0,5 1-107,-2-20 1,2-1 0,-1-1-143,4 9 0,1 2-720,4-2 1,4 2 0,-2-4-1694,-4-9 0,-2-3 471,6 8 0,-1-2 2329,6 7 1,-23-31-1,-2-3 1</inkml:trace>
  <inkml:trace contextRef="#ctx0" brushRef="#br0" timeOffset="5015">10077 2299 30316,'-4'-44'-939,"-1"0"0,8 4 0,9 9 1183,20 22 1,8 7-705,4-2 0,3 0 557,4 1 0,0-1-41,-10 2 1,0-1-107,17-5 1,-2-1 309,-22 2 1,-1-2 365,12-3 1,-1-3 1025,7-10-377,-17-1-637,-15 4-486,-13 3-152,-13 6 0,-4 2 0,-4 7 0,5 1 0,-3 8 0,6 8 0,-1 12 0,5 1-27,12 16-109,26 9 109,-13-25 1,3 0-94,7 3 1,3-2-112,-6-8 1,-1-4-403,18 5 1171,-12-10 413,-14-10-891,1-15-60,-10-7 0,3-15 0,-9-3 0,-3-1 0,0 1 0,0 12 0,1 5-1403,1 8 194,1 6 704,4 3-524,7 15-5651,7 8 6857,2 3 0,-8-7 1,-8-4-1</inkml:trace>
  <inkml:trace contextRef="#ctx0" brushRef="#br0" timeOffset="5705">11472 2003 32767,'0'-6'-3264,"0"2"1904,0 4 5277,9-46-4975,6 42 2823,16-24-1765,9 60 0,-16-11 0,1 2 0,0 1 0,1 0 0,-3 0 0,-1 0 0,13 18 0,-15-11 0,-13-11 0,-17-9 0,-11-7 0,-13-10 0,-3-5 0,9-5 0,2-15 0,17 5 0,7-13 0,19 8 0,19 4 0,18 5 0,-21 14 0,3 2 0,2 2 0,2 1 0,1 1 0,0 1 0,-2 1 0,1 0-168,-3 1 0,-1 0-1651,-3 0 0,-1 0 127,26 2 2394,-7-2 1634,-9-1-1079,-13-4 114,-12-1-1371,-10-4 0,-10 2 0,-6 1 0,-12 2 0,5 2 0,-4 1 0,6 5 0,6 3 0,0 5 0,15 2 0,12 2 0,5-4 0,35 0 0,-2-12 0,1-1 0,-4-12 0,-27-8 0,-6 1 0,-6-12 0,-13 13 0,-15-18 0,-7 14 0,-19-6 0,-4 16 0,-1 11 0,3 14 0,7 12 0,9 13 0,9 11 0,12 10 0,9-26 0,5 2-133,4 2 1,5 1-111,10 3 1,1-3 0,6 6 0,0-8-1</inkml:trace>
  <inkml:trace contextRef="#ctx0" brushRef="#br0" timeOffset="6316">2244 3669 11225,'57'-4'44,"0"1"0,0-1 0,0 0 0,0 1 0,2-1 1,-2 0-1,0 0 0,0 1-29,3 0 1,1 0-1,-2 0 1,-3 1-13,-5-1 1,-4 1 0,12-2 33,-16 2 1,8-2 0,7 1-1,3-2 1,5 1 0,1-1-1,1 1 1,-1-1 0,-3 0-1,-3 1 1,-5 0-74,7-1 1,-5 1-1,-3 0 1,-1-1-1,2 1 1,3-1-1,6 0 102,-11 1 0,4-1 1,3 0-1,2 0 0,3 0 1,1 0-1,-1 0 1,1-1-1,-2 1 0,-1 0 1,-4 0-1,-3 0 1,-4 1-43,10-2 0,-6 1 1,-3 1-1,-1-1 1,-1 0-1,2 0 1,4 0 46,-4 0 1,3 0-1,1 0 1,0 0-1,2-1 1,-1 1-1,0 0 1,-1 0 0,-1 0-30,2-1 0,-1 1 0,-2 1 0,1-1 0,0 0 0,1 0 0,3 0 1,4 0-10,-11 0 0,3 1 0,2-1 0,2 0 1,1 0-1,2 0 0,-1 0 0,1 0 1,-1 0-1,-1 1 0,-1-1 0,-3 0 0,-1 1-55,8-1 1,-3 0 0,-2 0 0,-1 1 0,-1-1-1,1 1 1,1-1 0,2 1 0,4-1 36,-9 1 1,3-1 0,1 1 0,2-1 0,1 1 0,1-1 0,-1 0 0,1 1 0,-1-1 0,-1 1 0,-2-1 0,-1 1 0,-3 0 4,8 0 1,-2 0-1,-3 0 1,0 0-1,-2 0 1,1 0 0,1 0-1,1 0 1,3 0-10,-9 1 0,2-1 0,1 0 0,1 0 1,0 1-1,1-1 0,0 0 0,0 0 1,0 0-1,0 1 0,0-1 0,-1 0-4,0 1 1,-1-1 0,1 0 0,-1 1 0,0 0 0,0-1 0,0 1 0,1-1 0,0 1 0,0 0 0,2-1 0,-1 1-4,-2 0 0,1 0 1,0-1-1,1 1 1,1 0-1,0 0 1,-1 0-1,1 0 1,0 0-1,0 0 1,-2 0-1,1 0 1,-2 1-1,-1-1-11,8 0 0,0 0 1,-1 0-1,-1 0 1,0 1-1,-1-1 1,0 0-1,-1 1 0,1-1 1,-1 1-1,0-1-11,4 1 1,-1-1 0,0 1-1,0-1 1,0 1 0,0-1-1,-2 1 1,0 0 0,0 0 0,-1 0-168,-1 0 0,1 1 0,-2-1 0,1 1 0,-2 0 0,0 0 0,-1 0 1,-1 0-1,-2 0 185,7 0 0,-1 0 0,-2 1 0,0 0 0,-2-1 0,-2 1 0,-1-1 0,7 1 0,-2-1 0,-2 1 0,-2-1 0,-1 1 0,2 0 0,0 0 0,0-1 0,0 1 0</inkml:trace>
  <inkml:trace contextRef="#ctx0" brushRef="#br0" timeOffset="8316">5241 4134 10780,'0'-5'4380,"0"0"-616,0 5-3646,0-39-90,0 31 45,0-28 274,1 53-241,1-3 74,2 22-57,1 1-39,3 18-42,-3-14 0,1 2-286,0-1 0,0-1 272,0 1 0,0 0-402,2 5 1,-2 0 417,0-5 1,-1 2-3,2 13 0,-1 2-22,-3-17 1,-1 0 0,1 2 7,-1 12 0,-1 3 0,0-3-20,0 4 1,-1 1-4,1-8 1,-1 6 0,1-1-1,0-7-755,1 2 1,0-1 789,0-4 1,1 6 0,1 2 0,-1-4 28,2 2 0,1-3 0,0 5-18,1-6 1,0 5-1,2 1 1,-1 0-1,-1-4-572,0-3 0,0-3 0,0 0 0,1 3 548,0 6 0,2 3 0,0 2 0,1-2 0,-2-2 8,0-4 0,0-2 0,0 0 0,0 4 6,0-1 0,0 5 0,1 2 0,0 1 0,-1-2 0,0-4-32,1 7 1,-1-4 0,0 0 0,1 7 19,-2-9 1,1 6 0,0 3 0,0 2 0,0-1-1,-1-3 1,0-5-292,-1 2 1,0-3 0,-1-3 0,0 1 0,0 2 267,0-2 1,1 1-1,-1 2 1,1-1-1,-1 1 1,0-1-157,0 1 1,0-1 0,-1 1-1,1-1 1,-1 0 0,0-2 161,0 4 0,0-4 1,-1 1-1,1 2 0,0 3-69,-1-8 1,1 2-1,0 3 1,0 1-1,0 1 1,-1-1 0,1 0-1,0-3 62,-1 3 1,1-2 0,-1-1-1,1 1 1,-1-1 0,1 2-1,-1 1-20,1-2 0,-1 3 0,1 1 0,-1 0 0,1 0 0,-1-2 0,0-2 1,0-3 12,1 10 1,-1-3 0,0-3 0,1 0 0,-1 4 0,0-2 0,0 3 0,0 1 0,-1-1 0,1 0 0,-1-2 2,0 2 0,0-3 0,0 0 1,0 2-1,-1 1 1,0-9 0,1 1 1,-1 1-1,0 0 1,0 2-1,0 0 1,0 1 11,0-1 0,-1 1 0,1 1 0,-1 0 0,1 1 0,-1-1 0,0-1 0,1-1-6,-1 1 0,0-1 0,0 0 0,0-1 0,1 0 0,-1 0 0,0-1-6,0 8 1,0 0 0,0-1 0,0 0 0,0-1 0,0 0-1,0-3 1,0-1 0,0 1 0,0-2 0,0 0-1,0-2 2,1 2 1,-1-2-1,0 0 1,0 0 0,1 2 0,-1-1 1,1 1-1,-1 1 1,1 2 0,-1 0-1,1 0-6,0-2 0,0 2 0,-1 1 1,1-1-1,0 0 0,0-2 1,0-4-5,0 4 1,0-4-1,0-1 1,-1 0-1,2 4-35,-1 1 1,0 4 0,1 1 0,0-1 0,-1-2 0,1-4-215,0 2 0,1-4 0,-1-1 0,1 3 254,0-2 0,1 4 0,0 1 0,-1-3 0,1-6 0,-1 5 0,0-6 0,0-2 0,3 12 0,-1 1 0</inkml:trace>
  <inkml:trace contextRef="#ctx0" brushRef="#br0" timeOffset="9119">5349 5302 22375,'30'-14'37,"0"0"0,10-3 1,5 2-287,-4 4 1,4 0-1,-1 0-1166,12-3 0,2 1 1415,-4 2 0,3-1 0,-9 2 0,7-1 0,-15 4 0,-1-1 0</inkml:trace>
  <inkml:trace contextRef="#ctx0" brushRef="#br0" timeOffset="10256">7001 5133 17417,'-4'-55'1417,"0"-1"0,0 6 0,0 4-919,-3-7 781,2 16-1128,2 14 165,2 12-355,0 10 233,9 41-155,-3 0-28,1-2 1,-1 2-10,-3-6 1,-1 0 172,0-1 1,-3-1-165,-3 26 62,-4-14-11,1-18 476,0-11-224,4-20-225,-1-1 146,2-31-134,2-2-59,2 8 0,1-3-8,4-27-34,7 1-721,3 10 721,-3 15 208,3 8-230,2 16 27,13 11-10,-3 6-1,16 23 23,-6 6-17,-13-11 0,1 2-253,0 0 0,1 0 245,1 0 0,-1-1-4,0-2 1,1-2 738,24 11-687,-7-12-13,-13-11 80,0-19-29,-14-11 17,4-20-5,-11-10-34,-5-9-324,-10-3 279,-3 3-17,-2 8 505,2 14-571,3 14-108,2 12-184,10 9-263,10 11 201,5 2-484,8 3 0,2 4-995,20 10 114,-13-7 0,0 0-96,11 7-835,-11-10 1,0-3 1674,15 0 1222,-16-6 1,-1-2 1488,14-7-393,-18-3 1530,-6-10 481,-15-7-1665,-3 5 131,-13-15-409,-11 15-790,-13-6-249,1 12 131,-16 4-151,-11 14-230,-2 8-47,25-4 0,2 4-48,-7 18 17,16 2 6,15 0 11,9-8 39,27 6-6,4-17 0,22 2 40,-5-14 50,-4-11 45,-7-7 44,-8-11-77,-13 2 179,-6-17-158,-11 10 1,-6-13-51,-7 8-45,-7 5-27,-2 6-68,0 7-185,-1 9 85,9 7-298,0 12-352,11 7-488,10 11-1053,12 5-3035,16 3 5371,-11-17 0,0-3 0,3 4 0,2-5 0</inkml:trace>
  <inkml:trace contextRef="#ctx0" brushRef="#br0" timeOffset="10985">8769 4956 14437,'5'-5'7377,"-1"2"-6212,-4 3-364,4-60-280,-19 37-334,6-11 1,-5 3 70,-36 23-107,-10 11-120,29 2 0,0 4-29,1 2 1,1 4-25,-19 19-29,13 5-5,15-1-11,14-4 17,18-6 33,16-11 34,16-11 33,11-16-11,-25-1 1,-1-3 30,-1-4 0,-1-4 50,-3-2 1,-2-2-155,-4-4 1,-3-1 131,-4-3 0,-2 0-9,1-22 70,-8 14 1,-1-1 76,-1-12-108,0 17 1,-1 2 106,-3-6-89,0 15-196,-1 14-1,3 11 34,1 8-16,4 32 33,4 4-17,-1-6 0,1 2-147,1-1 1,0 0 14,2 4 1,0 0-124,1 3 1,1-1-122,0-1 1,2 0-140,1-4 0,2-3-59,2-4 0,2-3-272,24 10 499,6-19 131,3-21 329,0-15 161,-4-12 203,-8-5-202,-14 6 587,-4-10-548,-15 19 571,3-15-465,-10 23-184,-2-3 380,-3 11-577,-1 2 159,0 2-192,4 1 22,3 2 6,8 0-1,11-1-4,8-7 27,5-5 34,-2-7 27,-7-8 7,-10-5 5,-9-5 0,-8-3 5,-7 2 29,-7 6-12,-7 11-44,-6 8-12,-6 12 6,-18 28-84,21-7 0,-7 20 0,28-6-44,8 5-3421,5 0 2919,11-8 0,6-2-2316,24 14 2408,-6-13 0,-1-2 1,4-3-1,-4-7 0</inkml:trace>
  <inkml:trace contextRef="#ctx0" brushRef="#br0" timeOffset="12124">10390 4980 21489,'7'-51'1176,"-1"0"0,0-1 1,-2 9-976,-4 25 46,0-5-185,0 19-135,0 6 84,0 4 12,0 27-6,-1-10 16,1 31-27,-2-12-1,-1 10-10,0-4 10,-1-4 74,2-18 33,1-8 78,1-14 398,0-18-521,0 1 124,1-35-113,4 4-44,0-9 27,8-5-10,2 12-6,6-5-45,9 6-12,-3 18 29,-1 8-45,3 12-5,-5 11 10,10 8 6,-2 13-27,6 23 27,-9-1 17,-5 2 11,-8-4-39,-4-8 28,-2-6 34,-1-7 27,-4-19-33,-1-7-17,2-10 12,1-10 27,8-22-22,-3 1-22,5-8-1,-8 21 7,8 0-18,-7 19-28,17-5 12,-11 13-51,29 10 62,-22 1-23,25 17 6,-15 1 11,-10-6 1,2 1-51,14 13 11,3 1 16,-8-15 18,-9-8-23,10-6 12,6-11 27,-8-1 56,23-17 6,-29 2-50,4-4 78,-11-11 22,-13 13-16,1-7-51,-9 17-56,-4 6-11,-6 8 17,-1 3-17,-7 19 11,9 1 6,-2 16-6,14-5 6,4-8 6,15 1-18,16-7 29,7-5-6,15-4 0,-19-12 61,17-14-33,-30 3 79,20-29-68,-33 18 73,0-38-56,-18 21-17,-9-16-11,-2 22 0,-18-5-28,5 21-5,-16-4-12,6 16-22,1 12 5,10 1-280,0 22-346,19 0-847,5 19 247,13-12-5021,22 14 6281,-2-18 0,-4-5 0,-10-14 0</inkml:trace>
  <inkml:trace contextRef="#ctx0" brushRef="#br0" timeOffset="12879">12392 4875 22841,'-10'-46'485,"0"1"1,-8-1-1,-5 12-395,-19 25-71,8 6 1,-2 4-9,0 5 1,1 5-4,0 3 0,1 3-11,4 2 1,2 3 13,-11 24-33,19-1 472,24-5-456,8-12-38,38-3 38,-2-16-536,-10-7 1,0-1 558,16-8-1226,-14-8 0,-2-4 1298,10-17-16,-16 8 0,-2-3-59,-11 1 0,-4-2 58,-2-5 1,-4 1-11,2-26 27,-7 9 1,-3 0 11,-2 16 0,-2 1 22,0-16 0,-1 2-14,-2 16 0,0 4-76,-6-15 23,4 20 640,2 11-747,4 14 3186,0 14-3141,1 5 6,1 14-17,1 3 0,1 2 6,-1 14-43,1-5 0,-1 9 0,0-5-246,-1-7 0,1-2 223,0 2 1,1 4 0,2-6-8,1-5 0,2-4 16,8 10 222,19-16-210,9-31 61,-2 0 35,14-27-7,-19-3-14,-14 10 1,0-2 14,-3 0 0,-1-1 33,7-14 291,0-6-156,-17 27-129,1-4-40,-20 19-72,-3 11 960,-4 1-932,-2 16-6,13 3 6,7 14 28,16-6 5,4-3-22,32-7 0,-7-12-685,-11-6 0,1-1 646,13-3 67,7-11 56,-10-17 11,-7-6 6,-8-13-22,-21 3-7,-12 3-32,-6 5 1357,-1 12-1553,-4 2-164,9 14 63,-1 2-1177,7 21 566,2-2-2320,5 24-777,-1-13 3965,2 13 0,-6-23 0,0 0 0</inkml:trace>
  <inkml:trace contextRef="#ctx0" brushRef="#br0" timeOffset="13728">13310 4977 19826,'9'-1'4615,"-3"0"-4005,15-32 1,1-13-319,-6 12-485,2-1 0,2-8 0,-3 6 350,-5-3-12,1-10 1,0-6-93,-5 10 0,0-1-510,-1 2 0,0-4 0,-1 1 513,0-14 0,-2 2 31,0 4 0,-3 3-45,1 15 0,-3 2 359,-2 0 0,-2 4-295,-1 5-151,-4-2-72,3 28 530,3 8-413,-4 22 22,4-1-50,2 28 0,1 10-26,3-25 0,2 1 0,-1 2-160,0 12-1,0 3 1,1-3 147,1 8 0,2-4-152,-2 1 1,0-5-110,-1-23 1,1-1 212,2 9 0,2-3-30,13 1 111,9-19 45,11-20 45,7-16 23,3-14 66,-4-8 62,-12-3 12,-13 4 1703,-11 11-1709,-7 4 424,-5 11-632,-4 3-10,1 5-29,-2 7 28,3-1 1,4 6 10,9-3 12,11 0 14,9-8 0,2-5-402,3-5 399,19-10 39,-42-2 0,-9 0 12,-3-4-18,-8 1-44,0 9 50,-16 0 366,9 12-433,-25 2-6,13 14 1,-10 13-1,12 13 6,9 13 0,8 9-305,10-26 0,3 0 308,4 1 0,4-1-9,7-1 1,4-1-7,5-2 1,4-3 11,3-4 0,3-4 0,0-3 0,1-4 5,-2-6 1,0-4 5,-3-6 1,-1-4 7,-3-3 1,-2-6 8,-2-4 0,-3-5 28,2-12 0,-3-2-28,-9 12 0,-1-1 42,1-12 0,-3 0-57,-6-8 177,-3-9 141,-9 0-331,1 23 0,-5 1 0,6 24 0,1 4 0,2 9 589,7 12-589,6 18 177,12 19-177,-10-17 0,0 1 0,-1 7 0,-2 1-74,0-9 1,-7 3-1510,-15 10 0,-9 6 0,-2-7 1415,-4-6 1,-2-2 0,-6 18-1,-1-7 1,-3-19 0</inkml:trace>
  <inkml:trace contextRef="#ctx0" brushRef="#br0" timeOffset="14771">15734 4679 23455,'38'-5'46,"1"-1"1,-1 1 0,3 1-34,3 0 0,4 1 1,-3 1-657,3-1 0,-1-1 662,7 0 1,-3-1 53,-17 0 0,-1-2 58,2-1 1,-2-3 539,7-14-503,-23-9-68,-24-8 35,-17-6-37,5 23 0,-3 1 70,-2 1 0,0 2 292,-23-15-6,15 14 145,7 4-431,18 11-117,3 1 619,15 6-670,13 8 11,20 12-20,-14-4 1,0 4-966,7 6 0,-2 1 965,-5-4 1,-2 2-188,10 17 0,-5 4-510,-17-13 0,-5 1-543,2 17 0,-9 1 1249,-22-2 0,-7-4 0,-1 6 0,5-27 0,1-1 0</inkml:trace>
  <inkml:trace contextRef="#ctx0" brushRef="#br0" timeOffset="16901">18205 4565 19008,'6'-55'1344,"1"0"0,-1 4 1,-4 4-667,-11-3-214,-9 4-296,-4 16 168,-21 3-235,5 22-39,-25 12-915,30 6 1,-1 5 860,-4 7 1,0 4-1,-2 6 1,2 2-4,1 3 1,5 0-6,7-8 0,4 0-3,4 8 0,8-2 560,20 5-518,23 8-20,-5-37 1,7-7 30,15-7 1,2-7-6,-6-4 0,-1-3-162,0-2 1,-2-4 239,-8-5 1,-5-5 10,-10 3 1,-4-3-40,2-9 0,-3-5-25,-4-3 0,-5-2-14,-3-4 0,-3-1-8,-3-2 0,-2 1-34,1 13 0,-1-1 56,-4-12 0,-2 2 53,0-3-56,4 20 0,-1 4 827,1 6-956,3 15 40,7 21 27,10 18 6,13 28 3,-9-18 0,2 2-168,0 8 1,0 1 141,-1 5 1,-1 1 2,-3 0 1,-2 1-31,-3-2 0,0-1-23,-1-5 1,-1-2 19,-3-13 0,2-2-93,4 1 1,4-5-12,7-4 68,14 0 72,2-28 12,4-13 28,5-16-1,-11 1 54,-12 2 0,-2-2 75,3-12-81,-9 14 1,-3 1 63,-2-7-44,-8 14-62,-8 10 913,3 7-980,-3 5 22,5 4 6,5 5 34,17 7-40,10 0 12,7-1 0,12-6 5,-8-5 0,0-2 174,12-14-118,-33 4 67,12-20-27,-28 3-34,-10-9-34,-12-1 0,-25-3-33,8 14 22,-21 3-12,18 17-10,-8 8-12,6 13-22,8 16 6,6 16 11,12 11 2,11-25 1,4 1-287,5 2 1,4-2 257,7 1 1,5-2-20,6-2 0,5-3-84,15-1 0,2-4 81,-15-9 0,0-2-78,17-2 0,-3-4-20,-3-7-95,7-10 0,-1-4-129,-6-3 378,-3-4 0,-4-4 9,-14-14 5,-1-13 62,-9-1-58,-9 5 75,-4 16 268,-4 1-313,-2 22 524,-1-4-580,-1 22 16,-3 12 6,2 38-11,0-10 0,3-5 0,3 2-104,1-11 0,1-1 93,2 11 0,0 2 2,1-2 1,2 2-12,0 7 1,1-1 19,-3-12 0,0-1 2,1 1 1,-2-4 3,0-3 162,-2-14-62,-1-16 18,-2-19-102,-1 0 45,-9-45-5,-3 5-34,4 20 0,1 1 8,-7-28 34,5 6 0,1-1-56,4 26 0,0-3 10,0-17 1,-1-8-1,2 8-1,2-10-9,0 6 0,3-2-9,6 17 1,2 3-15,0-1 1,3 2 2,0 3 1,5 4-7,8 5 1,2 6 6,4 1-7,0 6 1,2 4-17,11 10 11,-10 10 1,0 3-1,9 11-3,-16 2 1,-4 6-35,-15 1 1,-4 0-330,1 25 341,-13-19 0,-10-1-107,-12-11 1,-5-5 36,9-1 0,-4-3-1266,-25 3 0,-2-7-4167,7-8 5545,8-5 0,3-2 0,16-3 0,1-1 0</inkml:trace>
  <inkml:trace contextRef="#ctx0" brushRef="#br0" timeOffset="17912">20252 4296 23685,'25'25'1187,"5"-5"-1013,12-25 16,-2-3 18,-5-6 33,-8-6-23,-9-3-134,-9 1 79,-6-19-79,-9 11-23,-6-13-38,-2 18 16,-8 3 17,-2 9-34,2 4-11,0 4-61,1 16 33,5 5 0,-5 17 6,9-5-34,3 26 17,13-12 17,1 9-50,18-1-54,-1-25 0,3-2 53,16 16-70,7-16 1,2-5-539,-1-8 597,7-8 1,2-6 66,1-16 9,-19 3 0,-2-3 8,-1-14 25,-21 6 1,-4-2 24,-4-12 23,1-18 17,-10 17 45,-1 6-12,-1 9-27,0 10 490,2 7-687,-1 7 45,2 13 45,-1 3 0,4 38 6,-1-1-6,0-11 0,-1 2-188,0-5 0,-1-1 188,0-1 0,0-1-6,0 24 6,1-14 0,2-18 40,4-14-12,2-12 28,19-25-23,-1-8-8,-6 7 1,0-2 86,-2 2 1,-1 0-51,15-24 11,-3 5-56,-14 21-51,0 5-33,-11 17-6,2 6-33,8 17 33,-3-3-28,7 12-91,7 5-195,2-6-374,15 10-908,1-17-5254,5-8 6699,-3-7 0,-16-4 0,-13-1 0</inkml:trace>
  <inkml:trace contextRef="#ctx0" brushRef="#br0" timeOffset="18584">21845 4266 19770,'8'-50'1305,"0"-1"0,0 5 0,-4 6-627,-8 9-443,-2 12 78,-11 6-307,-1 12-12,-9 12-10,2 18 4,7 4 12,9 4 0,3 2-17,4-7 1,2 1-260,0 5 0,2 3 270,8 9 1,3-4-12,6 2 22,8-3 1,6-3 11,15-11-145,-13-13 1,2-4 188,22-13 46,-4-18 100,-5-17-70,-27 10 1,-2-2 16,-2-4 0,-3-1 5,-4-3 1,-1 0-9,-3 1 0,-2 0 141,0-25-29,-3 14-62,-4 16-122,0 13-23,-2 9-84,1 10 574,-2 2-546,2 17 311,0 5-327,1 15-108,8 6-4,1-8-354,7-8 0,5-1-969,16 9 9,-8-13 0,3-3-8389,22 2 8295,-14-14 1,-14-8 0,-19-4 0</inkml:trace>
  <inkml:trace contextRef="#ctx0" brushRef="#br0" timeOffset="18742">22529 4000 21187,'-15'-9'-2413,"6"5"0,24 30 1,-6-12-1</inkml:trace>
  <inkml:trace contextRef="#ctx0" brushRef="#br0" timeOffset="19305">22835 4213 24514,'18'0'409,"10"2"-5935,29 3 5559,-14-1 708,-10-2 0,-1-3-652,3-5 917,2-5-866,-13-8-11,-12-15-95,-7 9 5,-12-12 0,-6 18 3370,-4 1-3314,-16 4 6,7 10 0,-11 3-79,8 13-39,4 13 17,6 13 0,6 13 45,9 7 5,15 5-36,0-31 0,4-2-3,7 0 1,4-2-294,5-3 1,3-3 300,3-4 1,2-4 5,1-3 0,2-5-8,-1-4 0,1-4 16,-1-3 1,-1-4 13,-1-5 1,-2-4 2,-3-5 1,-3-3 5,-3-4 0,-4-4 0,-3-4 0,-3-2 92,-2-10 1,-4-1-1,-3 9 1,-4 1 21,-1-4 1,-3 3 9,-4-3 206,-4 8-106,3 20-268,1 2-12,2 9 0,1 8 0,8 15 586,1 3-590,11 23 1,1 6-98,1 4-1113,-6-5 1,1 11-1,-4-7 780,-6-16 0,-4 0-2152,-1 10 0,-3 6 1,-3-5 2167,-6-5 0,-1-5 0,1-2 1,0-3-1,-6 3 0</inkml:trace>
  <inkml:trace contextRef="#ctx0" brushRef="#br0" timeOffset="22080">5666 6736 16096,'-56'8'446,"1"1"1,-1-1 0,8-1 0,2 1 0,5-1-274,2 1 1,5 0-219,-1 2-100,25-6 538,27-3-46,8-2 70,23-4 0,8-4-1110,-4 0 0,3-2 801,1 1 0,4-3 0,-3 1-69,-15 3 1,-2-1-1,3 0 21,2-2 0,4 0 1,0-1-1,-4 0-31,-1 1 1,-3-1 0,2 0-10,17-5 1,3-2 0,-5 2-7,-2 0 0,-4-1 19,-7 1 1,1-1 0,-4 0-463,-6 2 1,-3 0 554,9-4 0,-5 0 630,-6-15-548,-40 12-80,-23-8-49,-11 12 108,-2 9 1,-3 3-153,16 4 0,0 2 77,-11-3 0,2 2-6,-2 3 1423,23 0-1562,14 0 1309,9 0-1254,1 2 17,14 4 17,27 6-45,13 4-147,-17-4 0,1 0 119,-3 1 0,-2 0-95,21 12-683,-25 0 0,-7 4-2028,-6 24 2823,-16-7 0,-4 0 0,-4-1 0,-15 2 0</inkml:trace>
  <inkml:trace contextRef="#ctx0" brushRef="#br0" timeOffset="23827">7878 6524 23858,'-26'-14'-131,"6"30"-2717,17 33 1,7 14 2790,-4-6 1,0 2-9,1 1 0,0 0-96,-1 1 1,0-2-295,0-10 1,1 0 233,0 8 0,1 1-685,2-1 0,2-5 641,-2-19 1,1-2-361,9 22 589,-7-42 2824,-2-12-2785,-6-20 251,-19-30-97,8 22 0,-3-1 746,-1-1 1,-1 0-646,-16-24 204,12 13 0,0-1-277,4 5 0,2-3 13,-2-2 0,1-5 0,2 5-513,3 3 1,2 2 403,0-15 1,6 1-60,8 17 1,4 0-20,4-8 1,5-1-10,9 3 1,5 3 5,7 2 1,6 4 6,-4 11 0,5 3 0,-1 3-21,14-2 1,-1 5-9,1 1 0,-1 5-40,-12 10 1,-5 4-81,12 17 103,-26-6 0,-6 4 93,-10 9 0,-10 2-4,-11-2 1,-6-2-210,-2 2 0,-5-2 221,-15-2 0,-3-3-179,3-6 0,-2-2 162,-8 3 1,-3-3-26,-2-4 0,0-5-104,15-5 1,2-3-189,-23-4-364,37-20-5293,22-3 5189,10-6 1,0 12-1,1 7 1</inkml:trace>
  <inkml:trace contextRef="#ctx0" brushRef="#br0" timeOffset="24177">8605 6282 20089,'-21'52'478,"-1"-1"0,3-1 0,5-4-148,8 16-190,5-16 107,6-3 140,8-15-225,-1-6 426,27-8-308,-2-23-168,9-2-3,-18-3 0,-1-3 127,18-16-66,-16 4 1,-2-2-104,-7 5 1,-3-2-613,-1-5 0,-3 1 589,-3-7 18,-6-3-17,-7 12-112,0 4-432,-3 7-66,3 13-3155,1 10-357,4 2 3525,2 8 0,-2-7 1,2 1-1</inkml:trace>
  <inkml:trace contextRef="#ctx0" brushRef="#br0" timeOffset="24663">9363 6249 18789,'13'-51'1458,"0"-1"1,-3 11-1,-2 4 133,-2-12-1390,-5 33-66,0-7-214,-1 23 34,1 11 51,3 16 0,0 25-6,-1 0-12,-4 10 1,-2 2 11,1-32 0,-1 0-257,-1 11 1,-2 5 0,-1-5 259,0-7 0,-1-4 0,-2 8 0,-1-1 13,1-6 1,0-2 39,-8 16 6,7-19 247,1-12 49,5-14 0,-3-16 573,1-9-830,-3-17-67,5 6 16,1-12-11,9 0-83,6 1-35,12 1 23,10 20 23,0 10-35,-2 10 1,2 4-56,17 9 61,13 2-25,-25 5 1,-2 4-551,10 11 609,-17-13 0,-3 2-140,2 29 134,-34-16 51,-18 14-12,-2-29 1,-4-4-207,-5 0 1,-1-4 152,-3-2 0,0-3-109,-20 0-734,22-10 1,2-4 189,-1-14 1,-2 5-1,24 0 1</inkml:trace>
  <inkml:trace contextRef="#ctx0" brushRef="#br0" timeOffset="25267">9892 6761 24794,'30'-52'164,"-1"-1"0,0 1 1,-3 1-109,-7 9 0,-1 1-488,0-5 0,-1-2 462,-4 4 0,-1-2 0,-1 2-387,1-2 1,-2 0 399,-1 3 0,0-3 0,-1 5 21,-4 4 1,0 3 7,0-5 1,-1 2 28,-1-11 466,-2 17-573,-2 22-66,1 9 60,-1 18 12,4 22-11,2 22 145,0-2-134,-1-6 0,0 3-74,-1-16 1,-1 1 73,-1 18 0,1 0-9,-2-15 1,2-3-36,0-5 1,2-2-2,10 24 0,11-18 23,12-13 5,9-15 28,10-16 6,5-15-285,-11-4 285,-20 5 0,-3-4 106,14-28 0,-6 0 263,-12 2-83,-18 9 822,-11 22-1047,-5-2 28,-9 15-95,-4 10 299,0 8-310,3 8-95,9 14 11,10-10-213,15 15-207,12-13-297,12 7-538,3-3-1669,1-5 3008,-2-5 0,-18-11 0,-4-5 0</inkml:trace>
  <inkml:trace contextRef="#ctx0" brushRef="#br0" timeOffset="25467">10968 5938 22705,'-19'27'-1158,"0"0"1,3 2-1,9 1-1427,17 5 0,8-1 2585,9 24 0,-10-23 0,-7-18 0</inkml:trace>
  <inkml:trace contextRef="#ctx0" brushRef="#br0" timeOffset="25667">11391 6261 12690,'4'-4'9438,"0"1"-5954,-4 3-3182,-92-45-1292,49 42 1046,-4-4 0,-9-1 0,9 8-45,18 15 0,4 6-28,-11 6 1,5 2-12,6 23 54,21 3-334,20 2 27,0-29 1,5-2-595,7-1 1,4-3-1207,8-2 0,2-4 1501,-1-3 0,-1-3 0,14 2 1,-22-8-1</inkml:trace>
  <inkml:trace contextRef="#ctx0" brushRef="#br0" timeOffset="26478">12844 6374 18241,'-40'-4'1027,"0"0"1,-22-2-356,64 6-218,34 3-342,-1-2-11,25 0 0,7-2-840,-30-1 1,2 0 749,12-2 0,8 0 0,-2-2 4,-8-1 0,-1-1 0,1-1 0,5-2 0,1-1 0,-3 0-4,-8 2 0,-2 0 1,-3-1 55,11-7 0,-10-1 34,-16 1 564,-2-16-548,-25 4 221,-15-8-30,-28-4 45,1 11-123,-1 5 458,12 7-503,22 12 1382,-3-2-1601,13 8-151,3 2 163,3 2 22,13 11-11,26 22-419,-5-6 385,-5-3 0,0 4-146,-6-1 1,-3 2-118,-2 2 0,-2 0 39,-2 1 1,-5 0-1009,-13 1 0,-7 1 1277,-9-2 0,-2-1 0,-3 13 0,-9-4 0</inkml:trace>
  <inkml:trace contextRef="#ctx0" brushRef="#br0" timeOffset="27028">15053 6302 32767,'-21'-47'-655,"0"-1"1,-6 5 0,-5 9-628,-20 21 1721,13 11 1,1 4 305,-14 9-34,6 12 65,34 16-998,14-10-671,17-3 0,8-2 1160,28 4-530,-22-12 1,3 0 50,5-2 1,1-3-77,-8-2 1,0 0-2,6 1 1,-1 2-447,-5 1 0,-3 1-65,4 6 828,-33 18-308,-20-18 83,-9 1 1,-7 1-1632,-12-3 1,-3-2 1490,9-2 0,-1-1 80,-5-2 0,-5 0 0,5-4-187,9-4 1,1-1 183,-7 1 1,2-3-3182,-8-14 3430,32-4 0,3 3 1,11 2-1</inkml:trace>
  <inkml:trace contextRef="#ctx0" brushRef="#br0" timeOffset="27260">15447 5816 19888,'0'-5'3836,"0"1"-3685,0 4 23,-10 43-118,15-6 0,2 3-59,-7 0 0,2 3-777,14 18 0,5-1 679,-2-17 0,1-2-3,-1 1 1,3 1-278,1-4 0,3 3 1,-3-5 124,-4-8 1,-2 0-781,6 9 0,1 4 0,-5-6-2108,-1 6 3144,-7-10 0,-2-3 0,-8-14 0,-1-2 0</inkml:trace>
  <inkml:trace contextRef="#ctx0" brushRef="#br0" timeOffset="28348">15395 6490 18795,'3'-49'371,"0"-1"1,3 3 0,9 10-355,36 17-709,-17 11 1,3 0 671,4 2 1,3 1-18,1 0 1,0 0 212,0 0 1,0 1-205,3-2 0,-2-1 45,-11 1 0,-1 0-19,23-9 52,-27 3 359,-10-5 201,-9 5 57,-1-6-51,-14 9-72,-7 4-332,-3 2 1002,-23 9-962,4 8-73,-19 11-89,8 9-68,9 2-44,14 0 10,11-9 7,18 5 333,6-12-239,14 2 40,4-12 39,6-9 73,0-8 67,-1-9 56,-7-5-39,-9-5-11,-9 0-124,-7 6 269,-4-5-341,-1 15 100,-2-5-229,2 12-90,-2 2 68,2 8 44,2 8-22,4 11-6,7 8 23,9 2-34,8 0 5,-1-9 9,1-10 0,1-3-14,17-1 31,-13-5 0,2-3 36,18-11-17,-5-10-5,-8-13 28,-9-10 28,-12-12-281,-15 21 0,-1-2 239,-3-5 0,-1-1-17,-1 8 0,-1-2 39,-3-15 0,-1 1 76,-5-10-90,4 23 1,-1 2 156,-6-6-6,2 24-296,1 2-1,1 14 96,2 15 33,-1 21-38,1 22-298,6-22 1,2 2 273,4 3 1,3 1-45,3 1 0,3-2 252,-1-10 1,3-1-399,7 8 1,2-2-197,6 2 118,-10-13 0,-1-3-471,1 0 438,-9-11-763,-9-8 175,-15-11 1096,-14-7-178,-18-8 258,-9-6 223,-2-2-274,10 0 191,14 6 677,9-10-555,15 11-245,3-12-219,9 13-17,22-5-78,6 11-6,23-1-40,3 10 145,2 9-239,-2 4-28,-8 6 38,-9 0 80,-9-3 94,-7-4 107,-5-7 84,-4-9 117,-2-7 377,-2-9-276,-1-5 28,-4 0 6,-1 2-45,-4 7-235,-1 9 50,-2 7-582,0 4 302,-2 23-5,1 9-146,5 28-14,1-25 0,2 0-210,4 1 0,1 0-409,3 0 0,2-2-1681,1-3 1,1-2 2537,14 13 0,-13-18 0,-9-12 0</inkml:trace>
  <inkml:trace contextRef="#ctx0" brushRef="#br0" timeOffset="28527">17235 5751 20498,'-5'-4'1765,"1"0"-2416,4 4-3006,0 0 2594,5 35 0,-3-26 0,4 27 0</inkml:trace>
  <inkml:trace contextRef="#ctx0" brushRef="#br0" timeOffset="28768">17845 5966 18924,'0'-3'4223,"0"1"-3769,-26-9 0,-13 1 246,-14 11-1030,-2-6 1,-4 5 483,17 11 0,2 6-64,0 2 0,3 3-48,5 2 0,4 2-3,-8 15 22,18 13 342,33-5-403,18 0-90,10-22 1,6-5-266,-15-10 0,3-3-260,4-2 1,3-2 0,-1-2-4302,4-4 1,-2-2 3453,-1 2 1,-2-2-1,14-3 1,-41 4 0</inkml:trace>
  <inkml:trace contextRef="#ctx0" brushRef="#br0" timeOffset="33023">19087 6218 20168,'-11'-46'1123,"0"-1"1,2 6 0,2 9-804,4 18-326,2 8-179,1 6 45,0 7 174,7 14 39,3 17-62,3 1-3,-3-2 1,-1 0-4,-1 3 9,-1 2 0,-2 1 14,-3 1 17,-3 14 78,-4-25 432,-4-15-359,3-9 50,-2-15-123,0-9-22,-3-16-28,-1-12-40,1-12-19,8 22 0,0-1-173,0-4 0,2-2 167,5-10 1,3 2-21,-3 14 1,2 1-9,8-9 1,3 3-31,15 1-12,15-3-11,9 17 12,6 13 16,-29 13 0,0 4-6,-2 3 1,-2 3 6,15 13-1,-23 2 0,-5 3 56,-7 18 6,-17-4 0,-6-1 5,-12 9-8,-9-16 0,-4-3-317,8-15 0,0-2 328,-7 3 0,-1-2 22,5-5 1,2-3-2915,-22 2 2945,26-8 17,9-3-106,17 0 169,5-1-180,10 1 449,17 0-422,4 2 1,3 1 0,21 0-12,-10 1 1,1-1 2603,14 1-2629,-26-2 1,1 0-43,-6-1 0,0-1-313,28-1-157,-1-7 11,0-6-65,-5-6 525,-11-4-2887,-11-7 3015,-17 10 106,-7-4-67,-10 15 771,-10-4-586,-2 6 113,-5 1-315,4 3 3314,5 5-3403,5 2 6,3 5 5,7 3 44,22 12-27,-7-9 11,19 5 34,-5-13 22,2-3 11,7-5 56,-6-5 17,-9-7-17,-7-7-39,-9-7-10,-6-4-1,-9-2 5,-10-1-72,1 13 16,-19 0-61,16 16 11,-16 1-17,10 12-5,-4 6-18,4 22 24,10 4-1,3 3 6,13 2 22,6-9-34,22 16 18,-5-18-129,0-12 0,3-3 145,24-3 0,-17-8 0,1-1-11,1-5 0,0-3 17,0-3 0,-2-2 25,-5-4 0,-1-2 47,-2-7 1,-5-2 0,5-11 38,-9-21-32,-20 12 100,-12-20-45,-3 14-3372,-4 8 3372,3 17 120,8 13-299,2 3-56,5 6 78,10 11 1,2 2 5,17 17 11,11 16-22,-7-6-1,-7-3 1,-3-1 3386,-5-3-3445,-3 3 0,-2 0-81,-6-5-297,-3 5 0,-4-1 5,-4-5-761,-8 21-341,4-32-5020,0-7 6565,5-12 0,3-4 0,0-1 0</inkml:trace>
  <inkml:trace contextRef="#ctx0" brushRef="#br0" timeOffset="33785">21064 6060 23539,'-39'-19'107,"6"23"-79,32 26-17,2 8 73,15 13 11,5-18-44,8 7 66,10-13 29,0-10-29,-7-10 1,2-1 78,23-3-84,-24-6 0,-2-3 168,11-12-157,-15-1 191,-10-24-224,-16 17-43,-8-8 1,-5-1-14,-18-7-403,5 12 0,-2 2 369,-13-4 33,-14 5 95,6 14-201,5 4-5,6 14 44,21 11 40,8 3-57,3 13-162,19 12 78,0-8-210,11-4 1,8-2-210,21 0 444,-21-11 1,3-3-339,17-4 0,-1-6 269,6-1 130,-18-5 1,6-3-1,-5-1 85,-9-2 1,-2-3 30,12-5 0,-3-3 184,1-17-117,-19 5 326,-12-14-130,-9 17-22,-6-8-90,-7 18 334,0 7-485,-9 7-17,0 15-50,4 5 0,2 17 23,20 2-18,5-3 62,30 13-16,2-17-18,12 3 31,-15-20 1,2-4-429,15-2 397,-22-3 1,0-2 128,20-10 75,-14-14-47,-6-10-83,-9-16-40,-22-2-11,-12-3-22,-10 2-18,-6 8-4,0 8-113,6 12-39,8 12-712,7 11-565,11 13-1332,11 11-6152,15 11 8901,3-4 0,-9-9 0,-11-11 0</inkml:trace>
  <inkml:trace contextRef="#ctx0" brushRef="#br0" timeOffset="34178">22529 5967 16538,'-1'-6'5702,"1"0"-5125,-15-24 0,-7-6 347,-3 5-605,-2-10 0,0 2-100,4 20 156,4 4-352,13 11-102,2 1 63,7 9 16,16 22 22,8 9-28,-6-7 1,1 2-715,14 19 714,-11-6 0,-1-1 6,0 3-3,-2 3 1,-2-1-16,-6-4 18,1 10 22,-13-30 96,-5-12 67,0-10-68,-2-11 676,1-11-743,1-15-5,2-12-17,8-9-56,7 0-129,13 5-363,11 10-629,13 12-789,9 11-95,-27 12 0,1 2-1888,-1 1 1,0 1 3920,18 2 0,-20-1 0,-16 0 0</inkml:trace>
  <inkml:trace contextRef="#ctx0" brushRef="#br0" timeOffset="35045">23192 5930 24347,'17'-46'334,"1"-1"1,-3 4-1,-11 11-345,-30 22 108,1 5-109,-20 14 60,12 10-54,-10 15-5,18-2 5,5 28-16,15-13 13,3-12 1,3 1-9,5 10-53,8-11 0,6-2-751,24 10 375,-7-13 1,5-3-775,4-9 0,4-4 385,4-3 0,2-4 118,2-1 1,0-5 348,-3-3 1,-2-4 294,-7-1 1,-2-3 105,-8-4 0,-3-3 265,13-23 273,-17-7 319,-15-2 191,-13 5-531,-6 12 407,-14 3 324,-11 11-973,1 2 952,-2 7-1221,13 11 61,4 7-88,6 9 27,2 8-17,4-3 135,21 20-11,8-15-23,20 11-28,3-20 17,-2-9-6,-3-16 13,-10-6 21,-6-20-90,-15 7 17,-3-16-22,-10 10 11,-4-5-6,-6 2-3380,-17 0 3341,4 15 12,-20 1-18,8 16-44,-8 8 0,-5 19 39,17-1-11,-4 23 11,21-8-6,2 1 12,15 22 38,14-20-22,6-9 1,3-3-17,15 2-1,-3-14 1,0-4-398,4-5 397,5-3 1,4-3-9,-15-5 1,0-2 4,25-4 1,-1-4 5,-26 3 1,-2-3 8,10-9 0,-4-5 2,-16 3 1,-4-3 13,5-7 1,-2-3 19,-4-12 1,-5 0-35,-2 15 1,-5 0 52,-9-19 1,-5 3 0,-4 9 19,-3 7 1,-3 2 176,-2 4-45,0 2-135,9 12-100,7 9 3209,5 12-3164,7 13-6,10 22-37,-4-12 1,2 2-295,4 7 0,1 1 289,2 4 0,0 1-25,4 11 0,-2-2-23,-8-17 1,-1-1-368,1 11 1,-7-2-3954,-19 6 4382,-9 2 0,0-21 0,3-16 0</inkml:trace>
  <inkml:trace contextRef="#ctx0" brushRef="#br0" timeOffset="37464">26341 5970 23271,'-20'-41'153,"1"1"0,-14 0 0,-6 13-153,-19 29-711,13 3 0,0 2 590,8 3 1,3 4-222,-19 20 62,21 3 541,20 0-250,19-2 374,13-6-139,14-8 101,9-9-128,-5-10 509,21-24-247,-19-5-468,-13 5 0,-1-4 357,8-22-23,-7-3-100,-8 3-91,-5 7 640,-4 12-740,-5 11-152,-3 10-144,-2 5 212,1 29 28,2 2-23,2 28 12,5-2 0,3 0 0,6-4 398,-2-15-387,9 0 11,-10-23 34,7 2-17,-10-15 45,11-16-56,-11 2 72,19-30-38,-13 12-12,6-17-11,-5 13-11,0 5-17,2 8-28,3 9-23,4 7 12,4 13 0,5 12 0,-1 14 5,-6 12 17,-10 5 0,-9 0 1,-5-1 10,-3-6 6,0-10 6,3-10 22,6-12 5,11-12-22,1-4 3,6-6 0,2-1 14,15-10-17,-13 7 1,-2 0 10,9-7-27,-14 8-63,-12 8 24,-10 4-80,-2 14 74,2 6-34,9 15-50,14 4-40,15 0 62,-2-8-96,-2-11 1,4-2-118,-9-5 0,1-3 294,15 3 1,1-1 38,-9-4 0,-2-3 20,-3-3 0,-2-2 79,24-10-163,-12-17 173,-10-10 18,-9-11-67,-11 8 44,-9 11 0,-4 1 33,-3-8-38,-11-13-57,-30 24-50,3 14 5,3 9 1,-2 5-23,-18 12 14,20-2 1,2 4-191,2 5 0,4 2 137,-11 27 451,19 3-434,41 8 28,0-22 11,25 0-6,-12-25 1,2-5-29,-6-2 0,1-3 45,16-1 1,-2-4 16,11-11 50,-24-7 1,-3-6 10,1-26-458,-11 11 1,-3-4 421,-9-1 0,-5-2-463,-2-4 0,-4-1 491,-1-1 0,-2 1 20,-2 4 0,-1 2-86,2 13 0,-1 1 173,-3-1 0,0 3 171,-1 2-348,-1-1-61,7 23 760,3 12-732,4 19 8,5 10 0,2 7-9,1 6 1,1 4 20,0-4 1,2 4 0,-2-1-169,0-1 0,-1 1 0,0 0-323,-1 1 0,-1 1 0,0-1-848,-2-2 1,-2 1 0,0-3 1340,1 13 0,-2-6 0,-2-17 0,-1-6 0,1 2 0</inkml:trace>
  <inkml:trace contextRef="#ctx0" brushRef="#br0" timeOffset="38212">29212 5839 18504,'3'-48'1665,"1"0"1,0 6-1,-2 5-808,-8 5-297,1 8-336,-3 2-347,3 12 56,4 11 33,3 14 28,6 15-10,8 20 10,-5-18 0,0 1-393,1 3 0,-2 0 396,-1 1 0,-3-2-20,-2-1 1,-3-3 56,-10 21 39,-7-17 55,-2-14 523,5-13-539,8-8 721,6-6-816,5-4 21,25-18-66,12 1-1677,2 3 1,5-1 1707,-6 6 0,-1 2 2,2-1 1,-2 1-145,-4 1 0,-3-1 156,12-14-23,-19 7 1,-2-3 19,-9-1 0,-4 0 8,7-27-5,-19 8 28,-8 16 3279,-2 8-3245,0 6 417,3 6-501,2 5-96,2 3 101,1 19-17,7 36 23,-1-9-168,-1-10 1,1 1 116,6 17-162,-2 4-127,-4-20 1,0 2-493,-1-3 0,0 0-4048,3 28 4874,-1-17 0,-3-19 0,-1-14 0</inkml:trace>
  <inkml:trace contextRef="#ctx0" brushRef="#br0" timeOffset="38610">30223 5677 22582,'32'-31'29,"1"1"0,0-1 0,5 1 0,2 2 0,-5 10-2125,12 12 1856,9 1 0,-13 8-2555,-19 6 1535,-6 0-1867,-19 10 2040,-17-8 1009,-6 2 666,-10-7 918,7-5 1722,-1-3-937,7-4-471,7-4 130,4-5-1480,4 5 208,0-3-354,2 9-307,-4 6 6,-8 14-7,-10 16-27,1 4 22,-1 8-8,15-11 0,4 4-17,3-6 0,3 2-255,5 24 0,6 1-1081,2-16 0,3-2 803,1-1 1,2-3-1538,-1-6 1,2-4 2083,8 6 0,-8-8 0,-3-11 0</inkml:trace>
  <inkml:trace contextRef="#ctx0" brushRef="#br0" timeOffset="39235">30730 5723 22638,'22'-45'567,"0"-1"1,-2 4-1,-4 14-617,-13 26 33,3 16 56,2 17-16,3 24 7,-6-12 1,-1 2-391,-3-5 1,-1 1 359,-3 5 0,-1-2 0,-4 8 0,-1-10 176,1-2-81,4-20 213,-1 5 0,5-26-201,2-11-51,0-3 62,6-33-79,-4 17 31,2-11 0,1-2-53,0-1 56,3-8 0,0-1-6,2 6 14,3-2 0,1 2-53,1 11-8,-2 7 0,4 2 567,19 2-592,3 6-1,1 8-33,11 20-17,-17 9 22,12 19 12,-15 14-616,-20-21 1,-2 1 609,4 21-1483,-11-14 0,-2-2 1528,-2 0-28,-5 20 28,-1-32 16,2-5 258,1-9-151,3-8 894,0-17-1006,1 2 3409,1-27-3365,6-15 7,3-6-771,-1 25 0,0 2 703,7-8-16,19-3-34,-8 26 28,16-2 5,-1 18 1,-8 7-21,-5 7 1,0 4-42,6 17 39,8 8-171,-28-9 1,-5 1-564,-1 17-51,-5-14 1,0 0-2677,-5 22 3489,-1-4 0,0-24 0,1-6 0</inkml:trace>
  <inkml:trace contextRef="#ctx0" brushRef="#br0" timeOffset="39518">31884 5661 21595,'29'-42'915,"-1"0"0,-2 4 0,-7 11-976,-17 24-29,-4 8 129,-3 13-28,0 4 90,-4 40-34,4-9-434,2-13 1,1-1 388,0 12 23,2 6-76,0-9 70,1-4-5,1-8 78,8-16 78,26-6-167,17-3-88,-12-6 1,2-2-29,-9-2 1,0-1-1202,20-3 0,0-3-3622,-20 2 1,-1-1 3777,6-2 0,-2 1 0,-4-2 0,-24 6 0</inkml:trace>
  <inkml:trace contextRef="#ctx0" brushRef="#br0" timeOffset="40461">29201 5781 18286,'31'-45'1462,"1"-1"0,-5 4 0,-5 10-1210,-14 22-115,-5 5-199,-8 18 130,-5 12-23,-7 20-23,-4 14-156,11-26 0,0 1 145,2 1 0,1 0 40,-3 20-35,7-18 1,0 0 0,0 7 11,-2 13-17,2-31 57,-2-6 312,2-14 276,0 0-52,2-7-70,1-9-484,-1-11-16,1-18-6,0-1-8,1-2 0,2-3-4,0 8 1,0 0-370,2-17 0,0-2 386,0 9 1,-2 3-18,1 10 1,-2 1 87,0-4 0,-2 4 92,0 2-96,-1-2-200,-2 25-29,1 11 869,-2 15-762,-1 3-9,2 13 0,0 5-45,1-4 1,1 2-1237,2 21 0,1 2 609,0-16 0,3 0 703,2-1 0,2 1 0,-1-6 0,2 7 0,-1-13 0,0 0 0</inkml:trace>
  <inkml:trace contextRef="#ctx0" brushRef="#br0" timeOffset="42498">10111 8059 17955,'-9'-46'929,"1"0"1,-1 1 0,-6-14 0,-5 8-644,0 18 0,-4 8-51,-29 1-151,-3 35-677,29 8 1,4 8 561,2 12 1,6 7-1492,4 13 0,6 1 1491,4-7 0,4 2-54,4-11 1,2 4 0,2 1 0,-1-2-215,0 0 1,1-1 0,0 4-107,-2 0 1,-1 5 0,1 3 0,-2-2 0,0-5-308,-2 5 1,-1-4 0,-2 1 492,-1-5 1,-1 1 0,-2 0-1,-3-1-683,-9 10 0,-5-1 1,0-5 766,2-3 1,-3-1 804,-7 3 1,-5 3-1,-1-14 814,-16-17-957,-11-8 669,37-45 0,8-14-941,7 5 0,3-4-160,1 1 0,1-4 0,3 0-159,4 4 1,3 0 0,2 1 91,2-2 0,2 1 0,2 1-10,3 1 1,2 1 0,1 1 413,13-16 1,2 3-442,2 5 1,-1 3 8,-7 11 0,0 1-9,13-7 1,-1 1 26,-14 12 1,0 0 9,10-10 0,-1-1 55,-10 9 1,-3 1 286,14-20 2003,-10 13-1253,-13 13 829,-7 11-1440,-6 6 590,-2 3-1143,0 4 519,-1 9-469,1 10-23,1 14-145,2 7-309,3 6-341,3 2-576,3-4-2534,1-5 3922,1-14 0,-6-13 0,-2-10 0</inkml:trace>
  <inkml:trace contextRef="#ctx0" brushRef="#br0" timeOffset="42684">10490 7902 20879,'-22'48'-838,"10"14"1,24-20 0,-1-2-1</inkml:trace>
  <inkml:trace contextRef="#ctx0" brushRef="#br0" timeOffset="43331">10829 8498 19759,'1'-3'4357,"0"1"-3466,-1 2-471,21-82-117,-13 35-441,4-13 0,-1-3 241,-9 24 1,-1 1-572,-1-7 1,-2-3 512,0-6 0,-1-1 2,0-4 1,-1 0 27,1 2 1,-1 1 41,1 7 1,-1 3 30,0 10 1,0 5 86,-5-8-145,2 21-118,1 13 338,1 14-316,1 17 1,2 29-15,2-15 1,1 1 411,1-3 1,1 2-455,2 4 0,3 4 1,1-3-771,2 5 0,2 0 729,-1-4 0,2 4 1,1-4-86,6 9 1,-1-4 94,-3-13 1,1-1-197,9 6 1,1-4-26,9-3 233,-11-14 0,2-7-26,13-18 119,-1-22 83,0-21-6,-23 19 1,-1-2 47,-3-1 1,-1 1 237,3-23 68,-7 12-63,-5 15-240,-4 13 320,-2 8-567,1 4 1534,-1 2-1455,8 3 112,17 4-90,0-3 17,28-2 17,-8-11 6,11-7 95,-11-7 11,-14-4-40,-15-4 12,-16 0-28,-13 2 0,-14 6 28,-5 8 28,-3 9-11,4 10-90,9 3 101,-6 35-78,14 3-62,6-11 0,3 3-9,6 5 1,5 0-81,7 16-1,-2-26 0,8-2-3349,23-2 0,7-5 3439,-10-7 0,0-2 0,6 5 0,-2-4 0,0-6 0</inkml:trace>
  <inkml:trace contextRef="#ctx0" brushRef="#br0" timeOffset="128505">5952 10514 15886,'-42'-1'1560,"1"0"0,-22-1-863,63 5-372,7 0 599,41 0-773,-17-4 0,4-3-1037,24-1 0,3-3 914,-11 0 0,4-1 2,-11 1 0,7-2 0,3 0 1,-1 0-1,-4 0-445,7 0 1,-4 0 0,5 0 419,-7 0 1,5 0-1,1 0 1,-1 0 0,-6 1-609,7-2 0,-5 2 0,-3 0 625,5-2 1,-3 1 36,-6-1 0,-5 1 210,-4-4-95,-6 2 1082,-23-1-1127,-19 4 1517,-14-4-1562,-3 6 1540,1 1 1,-4 1-1329,-8-2 1,1-1-247,8 3 1,0-1 50,-10-2 0,5 0 95,8 1 61,-4 0 34,10 2-133,9 3-102,8 0-45,4 2 28,11 0-16,11 1-23,21 5 5,19 6-8,-23-2 1,1 2-421,1 2 0,1 1 437,-2 3 0,-2 1-23,-5 3 1,-3 0-369,9 17-1152,-25-4 0,-7 2-5063,-7 4 6592,-3-4 0,-2-2 0,-2-13 0,0-1 0</inkml:trace>
  <inkml:trace contextRef="#ctx0" brushRef="#br0" timeOffset="129114">8497 10287 21614,'-38'-20'288,"0"0"1,0 1 0,-16-7-1,4 12-97,-6 31-74,3 7-55,8 5-29,9 1 81,12 3-97,11 2 28,15 3-34,19 1 12,26-1-480,2-10 449,4-9 0,4-3-493,-14-5 0,-1-1 501,10 3 0,-1 0-6,-4-1 1,-6 0 33,-6 2 61,-2 7 18,-50-4-79,-9-2 14,-14 0 0,-7-1-66,12-4 1,-1 0 37,-16 3 0,0-1-37,14-4 1,3-2 581,-18 0-3629,20-6 3070,19-11 0,10 6 0,6-4 0</inkml:trace>
  <inkml:trace contextRef="#ctx0" brushRef="#br0" timeOffset="129514">8856 10283 20209,'41'24'76,"-1"1"1,1-1 0,-2 0 223,-8-4 1,-1 1-279,-3 0 0,-3 1 663,7 23-584,-22-1-28,-29 0-23,-17-4 46,-15-9 116,2-11 57,8-13 62,15-24-225,14 1 409,15-25-381,11 3-72,14-14-51,-8 24 0,3 1 197,4 1 1,1 1-223,4 1 0,1 3-42,1 3 0,0 2-101,0 3 0,-1 1-593,28-5-746,-5 8-3254,-18 5 1,-1 2 4749,21 5 0,-7-3 0,-27 5 0</inkml:trace>
  <inkml:trace contextRef="#ctx0" brushRef="#br0" timeOffset="129744">9769 10312 12135,'3'-1'7881,"0"0"-3355,-3 1-4168,4-42-218,-10 31-84,-8-22-33,-9 42 5,-6 10 0,-3 5 2,6-3 1,0 2-262,-10 11 0,0 2 233,13-11 1,3 2 2,1 11 1,6 0-141,5-1 126,16 0 1,10-3-199,33-5-639,-6-11 1,3-4-259,-8-7 1,0-3 784,7-5 0,-4-1 1,-7 1-1,-2-3 0</inkml:trace>
  <inkml:trace contextRef="#ctx0" brushRef="#br0" timeOffset="130405">10404 10519 23422,'44'-7'84,"0"0"0,14-4-69,0 5 0,11-1 0,-7 1-1353,-19 2 0,0-1 1345,6-1 1,6 0-1,-7-1 7,-9 1 0,-3-1 426,4-1 0,-2-1-261,12-9 22,-26-2 335,-23-4-485,-21-4 44,-20-3-194,13 14 0,-3 2 278,-1 0 1,-2 1 215,-3 0 0,1 1-143,-9-4 1534,4 2-1585,31 11-167,3 1-45,9 7 33,13 10-11,4 2-5,30 21-18,-24-17 1,2 1-3,8 8 0,0 3-358,1 10 0,-4 2-52,-10-14 1,-6 3-4493,-4 21 1,-9-1 2805,-9-13 0,-7 13 0,7-43 0</inkml:trace>
  <inkml:trace contextRef="#ctx0" brushRef="#br0" timeOffset="131094">12464 10603 19210,'-2'-50'1458,"-1"1"0,0-4 0,0 6-1094,0 16 95,-3-4-492,3 34 33,-2 16 39,3 22-22,0 22-12,1-2-335,1-9 0,-1 2 341,1-16 0,0 1 3,-2 13 0,-1-1 3,0-13 0,-1-2 11,-5 12 368,-9-9-133,6-23-151,-3-4 56,5-33-117,6-15-32,4 5 1,2-3-166,0 7 0,3-1 160,5-8 1,2-5 0,2 3-278,4-8 0,3 1 276,-2 3 0,3-2 0,-1 2 7,8-6 0,-2 5-1,-5 13 1,-1 3-8,1 2 0,-2 4-7,-3 6-16,5 1 11,-8 23 327,7 15-310,9 18-12,-11-10 1,1 1-6,14 23-108,-8-4 0,0 1 71,-9-14 1,-1 0-110,9 15 1,-2 0-313,-6-13 1,-2-3-378,0-2 1,-2-3-808,5 12 1642,-1 10 0,-11-36 0,0 11 0</inkml:trace>
  <inkml:trace contextRef="#ctx0" brushRef="#br0" timeOffset="131264">12650 10714 15529,'-9'-4'5529,"2"1"-5104,7 3 135,-48-70-504,42 44-36,-4-23 0,9 2-54,33 27-252,15 1 1,4 3-813,-14 10 1,0 3-3199,18-1 1,1 4 4295,-14 3 0,-5 2 0,12 3 0,-23-1 0</inkml:trace>
  <inkml:trace contextRef="#ctx0" brushRef="#br0" timeOffset="131873">13370 10589 23209,'-24'27'1602,"11"-7"-1250,29-26-167,9-7-39,6-12-45,6-15-372,-17 13 1,-1-3 314,1-6 1,-1-3-9,0-6 1,-2-1-409,-1-4 0,-2-1 431,-1 1 0,-3 1 8,-3 3 0,-2 1-132,-4 2 1,-3 3 243,-8-14-100,-5 15-12,-4 23-90,3 12 405,-6 12-382,-3 19 12,0 25-15,12-17 0,3 6-208,5 3 0,2 5 0,3-2 197,2 9 0,4 0 14,1-7 0,3 1 0,3-4-65,8 0 0,4-6 45,3-2 1,3-4 10,1-5 1,2-3-6,-1-4 0,2-4 14,-1-5 0,1-4 3,-1-5 0,1-4-9,2-6 0,-1-5 14,3-5 1,-1-4-4,2-9 1,-2-4-374,0-8 0,-2-4 383,-12 10 0,-2-2 0,-1 0-24,4-9 1,-3-2 28,-6 8 1,-1-2 0,-2 0 26,0-17 1,-3 1-34,1 11 0,-3-1 36,-7-12 1,-7 6-90,-12 14 84,-15-4-45,0 33 11,7 11 6,-7 32-12,17 11-8,5-7 1,3 4 443,6 2 0,3 4-454,4-4 0,2 2 0,-1-2-4,2 4 1,1 0-80,1-2 1,1 2 0,1-1-2743,2-2 0,2-2 0,-1-2 2838,3 8 0,-1-2 0,3 4 0,-3-9 0,-4-20 0</inkml:trace>
  <inkml:trace contextRef="#ctx0" brushRef="#br0" timeOffset="133451">16289 10510 19288,'19'-45'1610,"0"1"1,-2 1-995,3-12 0,-9 1-50,-32 14-404,-14 1-106,-14 19-11,14 18 0,0 6-230,4 3 0,-1 4 199,-6 4 0,1 3 56,8-2 0,4 5-70,-2 25 0,7 4 0,9 0-26,8 4 1,9 0 36,8-25 1,6-3-46,15 14 1,3-2-257,-10-13 0,3-3 282,16 7 0,3-5-6,-13-12 0,0-3 8,11 2 0,2-4 17,-3-5 1,0-5 16,-2-4 0,-3-4 16,-4-5 1,-2-5 0,-5-2 0,-3-5 156,-2-7 0,-3-3-103,-7 7 0,-2 0 42,7-27 219,-15 17 5,-20 16-280,-5 6 536,-16 8-609,6 13-11,-5 12-22,16-1-12,-9 25 12,18 4 16,5 7 12,12-8 5,19-8-11,7-13 11,15-2 0,5-9 17,-1-15 6,3-17-1,-21 0 45,-11-3 1,-4-3 22,-5-13-56,2-11 33,-13-3 1,-7 12 66,-13-11-100,2 21 11,-26 7-50,16 22-51,-32 12 17,30 3-17,-12 12-532,17 36 180,14-23-685,12 10 1,10 0-1798,28 0-662,-5-14 0,3-2 1888,-9-12 1,2-3-1272,12 1 1,1-4 2187,-6-5 0,1-3 736,0-2 0,2-3 0,-2 0 0,2-1 0,-1-3 2229,20-10 1,-6-4 363,-14-2-473,-9 1 0,-4-5 1459,-4-29-2789,-7 9-65,-12 6 0,-5 1-277,-8 6-3,-6 2 0,-4 2-244,-7 9-44,-12 6 0,-3 4-107,-3 7 17,-8 9 1,-1 4-74,-5 15 408,18-4 1,3 2-403,0 14-17,11 15 333,21 6-366,14-1 33,9-6-3,10-29 1,4-6 13,5-2 20,7-6 0,2-5-3,3-18 0,-21 8 1,-1-5 27,-1-13 0,-5-5-5,-1-5 8,-4-3 0,-1-3 25,-10 7 1,-2 0 10,3-12 1,-1-3 16,-1 0 0,-1-1 45,0 1 0,-1 1 143,1 0 0,-1 4-126,1-13 394,-2 7-506,-4 39-10,-1 2-85,0 12 981,-4 30-903,2 14-23,-1 12-5,9-8 0,3 0-196,0-13 0,2-1 182,6 17 0,3-1-20,-1-13 0,1-2-11,1-4 1,2-3-1,-1-4 0,1-3-16,12 6-23,3-10 39,-2-21 45,4-12 22,-3-7 20,-14-5 0,-1-5 3,8-16 11,-10 14 0,-1-1 84,2-12-73,-10 16 56,-11 6 749,-4 15-883,-4 1 144,-7 11-127,7 5-17,-4 7-6,16 5 17,5-3-11,30 9 11,4-10 2,-12-7 1,2-2 14,23-3 17,-16-9 89,-1-17-73,-25 2 45,4-25-44,-18-9-40,-2 11 34,-20-15-45,-2 42-6,-20 1 29,-6 27-4,22-1 1,1 4-175,-2 5 0,2 3 166,2 4 0,3 2-11,3 2 0,3 2-6,6 1 1,3 0-7,5 1 1,4 0-51,7-2 1,5-2-244,6-2 0,3-4-659,6-3 1,3-4-3953,2-4 1,0-4 4192,15 1 1,-17-9 0,-22-3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4T14:27:16.8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2349 2313 16437,'-11'0'5382,"3"0"-5242,8 0 158,0 0-186,31-19-87,0 13 0,5-1-751,19-8 0,6-2 692,-11 8 1,2 1 0,-1 1-25,-9 0 0,-1 0 0,2-1-391,16-3 1,3-1 0,-5 1-1069,-5 0 1,-2 0 751,11-1 1,-5 0-4350,6-3 5114,-47 10 0,0 1 0,-19 3 0</inkml:trace>
  <inkml:trace contextRef="#ctx0" brushRef="#br0" timeOffset="258">2967 2181 12920,'-54'9'2893,"0"1"1,5-1 0,6 0-2407,2 3-352,14 1-23,13 4-61,12-1 66,25 24-55,15-3-43,-4-9 1,4 0-331,4-1 0,2-2 199,2 3 0,-1 1-59,-3 1 0,-4 3-6,-7-1 1,-5 2 41,-10 0 1,-7 2 100,-11-2 1,-8-1 27,-9-2 1,-5-2 8,0-5 0,-3-3 11,-22 5 0,-2-3-40,14-10 1,0-2-42,-6 4 0,-2-3-1370,3-7 0,4-4-2495,3-5 3135,-12-9 0,39 9 0,4 1 1</inkml:trace>
  <inkml:trace contextRef="#ctx0" brushRef="#br0" timeOffset="603">3919 2154 22240,'-43'4'445,"0"-1"0,0 1 1,-22 5-1,7 4-333,3 14-995,10 1 899,22-6 269,15 12-291,7-12 12,29 33-1,15-21-14,-16-12 1,2-2-110,18 3 1,1-3 75,-15-6 0,-1 0-34,13 4 1,-3 1-110,5 10 17,-24 4 106,-26-4 40,-11-2-51,-24-4 23,9-12-272,-4-2 0,-5-1-4594,5-5 1,-1 0 3631,-28 3 1,17-5 0,38-1-1</inkml:trace>
  <inkml:trace contextRef="#ctx0" brushRef="#br0" timeOffset="960">4841 2303 19764,'1'-5'4683,"-1"0"-3905,0 5-772,-29 22-6,9 16-28,-4-8 0,1 4-154,6 3 0,2 2-1165,-10 11 0,0-1-1100,6-14 0,0-2 2447,-11 13 0,4-8 0,15-22 0,1-5 0</inkml:trace>
  <inkml:trace contextRef="#ctx0" brushRef="#br0" timeOffset="1127">4346 2672 21938,'1'-47'943,"-1"0"1,1 0 0,0-7 0,0 8-351,5 5-559,-4 34 127,7 4-155,9 20-12,21 18-2109,2 2 1,4 3 1806,-12-11 0,2 2-1068,4 1 0,3 2 0,-3-3 1122,-4-3 1,-2-3 0,-2-1 0,-3-3 0,4 4 0</inkml:trace>
  <inkml:trace contextRef="#ctx0" brushRef="#br0" timeOffset="1695">1817 3200 19126,'54'12'340,"0"-1"1,0 0 0,0 1 0,-4-5 0,0 1 0,1-2 0,2-2 0,0-2-1239,0-2 1,2-4-1,1 0 1,0-2-1,-1 1 1,-1 0 918,3 0 0,-3 1 1,1 0-1,1-1 0,6 0 2,-8 2 1,3-2 0,3 1 0,1 0 0,2 0 0,1 0 0,-1 0 0,0 0-48,-2 0 1,1 1 0,1-1 0,0 1 0,0 0 0,1 0 0,-2-1 0,0 1 0,-1 0-129,0 0 1,-1-1-1,-2 1 1,1 0-1,-1-1 1,2 1-1,0-1 1,3 1 87,-6 0 1,2-1 0,3 1 0,2 0 0,-1-1 0,1 1 0,-3-1 0,-2 1 0,-3 0 0,-5 0 0,-6 0 9,12 0 0,-9 0 1,-2-1-1,7 1-1070,-3-1 1,7-1 0,2 1-1,1-1 1,-1 0 0,-6 0-1,-6 1 971,7-1 1,-8 0-1,1 1 1,9-2-1,1 0 1,-10 1-1,4 0 1</inkml:trace>
  <inkml:trace contextRef="#ctx0" brushRef="#br0" timeOffset="2419">6115 2231 22884,'43'-22'43,"-1"0"1,-2 7-1,2 1 1,-2 5-39,0 6 1,-2 3-285,9-2 0,1 2 270,-4 2 1,-4 3-26,17 10-2,-26-5 0,-2 3-20,7 16 236,-23 2-118,-46 13-28,0-13-917,-17-2 1,-4-3 949,-1-2 17,-4 1 0,2 0-194,15-6 124,9-4 0,5 0 234,14-3-102,10-2 44,23-5-50,21-11-73,0-3 1,2-4-40,-11 4 0,-1-3 72,17-6 1,-2-5 100,-17 0 1,-3-1-62,17-17-50,-23 10 0,-5-3 78,-17-28-101,-1 29 0,-3-1 109,-7-11 1,-2 2-14,-7-2 1860,2 5-2146,15 34 221,7 11-103,4 3-12,23 28 22,7 4-41,-8-9 0,1 5-390,1 13 0,-4 3-461,-10-12 0,-5 2-1959,-4 15 1,-8-2 2845,-9-19 0,-3-5 0,-9 11 0,7-20 0</inkml:trace>
  <inkml:trace contextRef="#ctx0" brushRef="#br0" timeOffset="2978">8967 2161 21399,'-40'-3'1585,"0"0"1,-21-2-1379,77 0-33,27-6-124,7 0-497,-1 2 1,4-1 437,-1 2 1,4 1-1034,2 0 0,5 0 0,-3 1 837,2 0 1,1 1-1032,0 1 0,5 0 1,-11 2-893,-22 1 0,-3 1 2128,21 1 0,-8 0 0,-23 0 0,-5 2 0</inkml:trace>
  <inkml:trace contextRef="#ctx0" brushRef="#br0" timeOffset="3253">9385 2146 17484,'-4'0'5910,"1"0"-5177,3 0-727,-32 5 44,39 18-22,-12 16-28,40 8-3,-3-3 1,-1 1-413,0 7 407,-14-13 1,0 7 0,-6-3-559,-9-5 0,-6 0 560,4 9 1,-6 0-15,-11-8 1,-8-5-249,-4-6 1,-3-2 250,-2-1 1,-1-3-91,-5-3 1,1-4-124,-9-5-2578,-2-24-43,32 0 2851,-1-32 0,17 29 0,4-11 0</inkml:trace>
  <inkml:trace contextRef="#ctx0" brushRef="#br0" timeOffset="3674">10126 2303 15972,'4'-4'5523,"-1"1"-3915,-3 3-740,-92-23-745,56 23-41,-5-2 0,-9 0 0,10 5-54,9 17-20,5-1 1,2 1-37,9 1 11,0 23 17,12-21-11,19 23 45,9-26 16,22 4-5,-7-15 41,-9-8 1,1-4 121,9-9 116,14-10 75,-24-5 4,-11-4-28,-10 1-61,-7 2-208,-5 8 230,-5-1-157,1 11-106,-1 0-84,3 7-28,2 5 5,0 2-33,1 19 16,0-6-497,14 34-393,4-13 179,7 9-1882,-1-21 1,1-3-2869,4-1 5512,22 10 0,-35-26 0,0 0 0</inkml:trace>
  <inkml:trace contextRef="#ctx0" brushRef="#br0" timeOffset="4894">10470 2434 21786,'-3'-51'1030,"0"-1"1,0 4 0,1 9-746,2 26-245,-1 3-52,5 11 18,7 14 11,18 26-17,-5-7 0,-2-4 0,0 1 0,7 11-11,8 8 22,-6-8 17,-4-11 45,-7-11 34,-7-11 363,-2-10-246,-3-13-146,2-3 102,5-27-124,-3 8-45,6-18-17,-2 13-89,1 4-196,8 9-325,7 9-981,27 13 936,-14 8-72,14 7-1830,-16 4 0,-1 2 338,6 0 65,10 3 1,1-1 1913,-5-8 1582,-15-4 0,-2-2 1504,2-10-2927,-11-14 927,-20 2 1193,-6-20-1535,-7 19 456,-5-13-103,-12 12-666,3 5 106,-27 2-240,21 14 16,-27 9-33,16 11-23,-9 13 3353,7 10-3392,12 3 5,10 1 1,26 2 44,24-12 0,-5-21 1,3-5 5,21 0 17,-20-13 0,-2-5 89,5-11 102,4-11 44,-10-8-123,-13 7 268,-6-15-167,-8 21-28,-6-7-219,0 21-17,-6 10 12,0 12-1,-3 21-10,4-6-46,6 29 63,9-32-1,13 20-6,0-26-5,34 10 12,-3-17 2,-8-6 0,2-4 2,-13-4 1,0-6 70,10-13 0,-5-5-59,-2-8 50,-13-10 1,-6-1-23,-10 3 30,-5-7 1,-3 0-3,-3 7 5,-1 5 1,-2 1 123,-5 1-28,-1 0-11,1 12-158,6 13-100,2 7 40,3 13 44,4 24 0,3-4-17,14 23 0,4 2-33,4-2-116,-2-5 1,2 2-3,-2-9 0,-3-4-596,4 11 545,-6-7 1,-6 2-1232,-27 12 671,-4-10 779,-18-16 0,-4-6 0,13-10 0,-25 4 0</inkml:trace>
  <inkml:trace contextRef="#ctx0" brushRef="#br0" timeOffset="5784">12783 2165 17210,'-6'0'6531,"1"0"-5607,5 0-657,-62-39 191,26 26-350,-8-5 1,0 3-87,13 19 28,-6 28-28,20 1-16,-4 26-6,13-14-31,12 1 1,5 0 18,6-3 4,-2-5 0,6-2-15,7-14 1,2-4 11,6 4 13,-2-6 1,0-2 31,8-9-12,-8-3 29,4-13 100,-15-10-78,-5 2 162,-3-16-157,-11 20 124,-9-13-107,-1 19-39,-9-1-22,5 9-18,-4 5-32,10-1 21,10 10-5,30-6 6,0 2-1,6-7 1,1-2 0,-2-2 10,3-4 1,-1-1-6,-10-3 85,26-17-1,-35 4-56,2-4 79,-13-14-79,-8 19 106,0-30-49,-3 25-46,1-5 129,4 3-117,-1 16 16,13-10-72,-7 15-6,10-2 0,22 15-6,-20 0 1,20 9 5,-21 9 11,-8-8-6,11 17 7,-12-16-7,2 2-10,1-6 10,-4-6 1,3 1 5,0 1-11,-7-4 11,3 8 6,-8-7-11,0 7-29,-3-1 23,1-1 0,-1 3-33,6 4 27,0-6-11,17 19-78,2-9-213,14 8-11,-9-11-1703,16 0 795,-22-12-521,10 2 1748,-12-17 0,-12 7 0,4-6 0</inkml:trace>
  <inkml:trace contextRef="#ctx0" brushRef="#br0" timeOffset="5977">13795 2054 17025,'0'-6'7534,"-1"0"-6952,-2-25 1,0-6-135,0 16-84,-2-18 0,-1 5-258,3 29-106,-3 2 12,1 11-35,-1 20 1,2-3-188,4 7 0,1 2-210,6 0-1101,4 5 0,5 2 1521,10 7 0,-1-3 0,-9-20 0</inkml:trace>
  <inkml:trace contextRef="#ctx0" brushRef="#br0" timeOffset="6183">14036 1809 21601,'-4'-5'2067,"1"0"-2800,3 5-9,13 17 52,-3-2 707,8 12 1,0 2-1,-4-9 1,7 17-1</inkml:trace>
  <inkml:trace contextRef="#ctx0" brushRef="#br0" timeOffset="6652">14303 2193 21920,'1'-3'3899,"0"0"-3020,-1 3-856,23 30-18,-6 19-523,3-7 0,-1 4 532,-4 6 0,-2 2-23,1 4 1,-3 2-15,-2 0 1,-2 0-529,-6-3 0,-4-2 531,-3-7 1,-3-5 19,-2-9 0,-4-5 17,-12 7 28,0-21-34,6-15 17,-11-28 5,5-12-13,2-7 0,0-3-9,10 16 0,1-2-109,0-3 0,0-4 0,3 1 126,2-8 0,3 1-8,1 6 1,0-1 0,2-1-8,2-2 0,2 0 0,1 2-2,1-9 0,3-1-7,5 5 0,2-3 0,2 5 190,3 2 1,4 3-195,-3 3 0,2-1 0,2 5-12,7 2 1,2 7-3,1 6 0,1 4-211,0 6 1,1 5 210,-1 6 0,-1 5-102,0 4 0,-1 5 77,-3 7 0,-3 4 17,12 21-32,-22-4 1,-6 3-14,-16 16 11,-9-11 0,-9-3-157,-10-14 0,-5-6-216,-1-1 1,-1-5-860,1-8 0,2-4-4414,-4-6 5702,13-10 0,20 3 0,3-3 0</inkml:trace>
  <inkml:trace contextRef="#ctx0" brushRef="#br0" timeOffset="7027">15104 2313 25315,'7'-52'354,"0"0"1,1-3 0,-2 0-215,-3 8 0,-1 1-1009,0 6 1,0-1 911,-1-2 0,0-4 0,-2 1 63,-2 0 1,-2 1-1,1 1-45,0-12 1,-1 0 18,-2 7 1,-1-2-1,-1 6 40,1 9 1,-2 4 13,-3-6 1,0 4 469,-4 0-587,3 15 277,10 22-306,1 16 12,4 26-6,4-6 1,3 3-602,5 15 1,5 7 589,-2-18 0,5 5 1,0 0-1,-1-3 2,0 1 0,0-4 0,1 4-47,4 2 1,1 4-1,1 0 1,-3-6-96,-3-5 0,-3-5 1,0 2-264,2 6 1,-1 1-1,-1-1-222,-1 11 1,-4-3-2162,-7-7 0,-3-5 2682,-4 7 0,-4-18 0,2-27 1</inkml:trace>
  <inkml:trace contextRef="#ctx0" brushRef="#br0" timeOffset="7174">15140 2029 19484,'-5'-7'4369,"1"1"-4168,-7-26 1,3-6-179,17 7-105,-10-12 1,9 3-3665,24 25 1,6 8 238,17-4 3507,-11 7 0,-5 2 0,-12 2 0,0 0 0</inkml:trace>
  <inkml:trace contextRef="#ctx0" brushRef="#br0" timeOffset="7606">16798 1883 32767,'7'-45'0,"-1"-1"0,0 6 0,-1 11 0,-3 23 0,10 56 0,-3-13 0,0 0 0,2 4-393,0-3 0,2 1-952,3 4 0,1 2 148,-2-7 0,1 2 0,1 1 1139,2 2 0,0 1 1,-1-4-1,-2-3 1,0-3-1,-2-4 0,0 1 1</inkml:trace>
  <inkml:trace contextRef="#ctx0" brushRef="#br0" timeOffset="7777">16694 2481 21321,'-3'-9'1994,"4"-29"0,5-5-1781,5 16-112,3-19 0,8 0-23,32 17-1077,-13 11 1,4 1 883,9-1 1,3 2-198,-15 6 0,2 0 0,2 1 312,15-1 0,3 1 0,-6 1 0,-10 0 0,-3 1 0,8 1 0,0 1 0</inkml:trace>
  <inkml:trace contextRef="#ctx0" brushRef="#br0" timeOffset="8507">18816 1993 22481,'-9'-41'795,"1"-1"0,0 0 1,-5-18-1,2 15-711,7 36-67,-1 14-6,4 11 12,7 37-18,0-23 1,3 3-311,4 11 0,2 3 161,1-7 0,1 3 1,0-1-157,5 13 0,-1 1-314,-6-15 1,1 2 0,-3-4 476,-2-2 0,-3-2-381,-5 3 0,-4-5 372,-4-7 101,-21 3 112,11-31 726,-13-25-284,20-20-313,6 11 0,2-1 1057,5-21-1195,4 24 1,2 1 241,13-9-323,-7 16 1,4 1-85,12-3 1,4 2-99,4 0 1,1 3 142,-5 3 1,-1 2 13,-3 3 1,-3 1-37,7-10-3161,-17 6 3295,1-4 185,-21 3-100,-3 9 513,-5-14-452,4 13 358,1-14-380,6 14 3448,6-4-3471,5 12-106,-3 5 100,10 34-89,-9 9-39,3 14-34,-6-12 1,0-1-2225,1 5 2033,1-2 1,3 3-832,4-11 0,2-2-2441,1 0 0,3-2 3480,2-1 0,-1-5 0,3-5 0,-13-16 0</inkml:trace>
  <inkml:trace contextRef="#ctx0" brushRef="#br0" timeOffset="8735">20016 1883 24805,'44'-40'-28,"0"1"1,1 2 0,0 10-53,-14 22 1,2 6-477,14-1 1,-2 2-104,-3 2-1542,-5 2 0,-3 1-1815,-16 0 4015,2 6 1,-19-10 0,-1 0 0</inkml:trace>
  <inkml:trace contextRef="#ctx0" brushRef="#br0" timeOffset="8928">20219 1761 17290,'-5'-2'9170,"0"0"-8342,5 2 86,-70-4-616,47 14-170,-16-9 0,4 5 161,26 45-606,7 2 96,4-9 0,1 1-324,0-11 0,2 1 298,3 11 1,4 2-577,3 4 0,0-1 132,-2-9 0,1 0 595,5-1 0,4 2 0,-5-8 0,0-5 1,16 15-1</inkml:trace>
  <inkml:trace contextRef="#ctx0" brushRef="#br0" timeOffset="9584">20874 1849 25175,'4'-51'563,"1"0"1,-1 4 0,-1 15-575,-3 30-6,3 17 23,0 4 5,1 17 0,1 3-5,0 10-9,0 12 0,-1 2-446,-3-25 1,0-2 448,-2 16 0,-1-1-11,-1 7 33,-9-4-39,1-20 29,1-9 21,1-10 29,1-31 863,3-10-897,-3-26-11,5 21 0,1-2-279,-1-24 281,3 4 1,0 0 8,3-5-236,0 17 1,1-6 0,0 5 227,2 8 0,1 2-9,0-8 0,1 2 34,11-11-23,6 18-33,7 5 5,2 9 249,11 18-282,10 26 25,-25-8 0,-1 2 3,0 2 0,-2 3-9,-2 8 0,-3 4-298,-2 3 0,-3 0 298,-2-7 0,-2 1 3,1 14 1,-5-3-341,-11-9 373,-2 5 46,-11-26-34,5-13 95,-8-21-78,8-9-73,-2-11 45,3-17 16,5-3 15,3 12 0,2-1-34,1 15 0,0 0 146,6-14 0,2 5-137,7 7-23,5-5-11,13 21-1,-12 13-72,38 14 45,-19 13-253,-10-2 1,-1 4 207,-6 1 0,-2 4-104,-1 4 1,-2 1-133,8 22-714,-14-12 1,-4 0-2747,-2 12 1197,-4-23 1,0-1 2582,-4 8 0,0-27 0,-1-2 0</inkml:trace>
  <inkml:trace contextRef="#ctx0" brushRef="#br0" timeOffset="9873">22141 1607 21756,'4'-50'1021,"0"0"1,-1 10-1,0 7-30,0 11-974,-1 19 217,3 12-206,1 21-50,0 6 36,-3 12 0,-3 3-475,-4 9 479,-3-15 1,-2 7 0,-2-5-3,-1-6 1,-2-2-3,-5 15 0,1 0-3,8-20 1,2-3 10,-1 10 443,28-3-365,16-24-94,-1-5 0,4-3-882,8-5 1,2-3 710,7 1 0,1-2-70,-11 1 0,0 0-203,21-3 0,-7 0 0,-18 2 0,-8 0 1,0 0-1</inkml:trace>
  <inkml:trace contextRef="#ctx0" brushRef="#br0" timeOffset="11803">7982 3439 18207,'-12'-40'360,"1"-1"1,1 5-1,5 9-348,8 23 38,11 13-22,-4 2 50,20 36-44,-7 1-26,-9-19 1,-1 3 16,1 14 0,-2-2-8,1 5-275,-1 5 0,1 1 263,-4-23 1,0-2 2,5 14 1,4-1-1,2-9 0,3-3 0,-4-6 1,4-2 2,11 3 1,6-3-1,13-3 0,3-3-8,-10-2 0,3-1-392,0-4 0,6-2 0,0-2 398,3-3 0,1-2 1,-1-1-490,-10 1 0,-1-1 0,6-1 473,0-1 0,6-1 1,2 0-1,0-1 1,-5-1-513,-4 1 1,-4-2-1,1 1 1,3-1 521,6-1 0,5 0 1,1-1-1,-1 1 1,-4 0-334,-4 0 1,-3 0-1,-1 0 1,3 0 336,-1 0 1,1-1 0,2 0 0,1 0 0,-1-1-5,-4 2 1,-1 0 0,2-1 0,0 0 0,0 1 0,0-1-147,4 0 1,-1 0-1,1 1 1,1-1 0,-1 0-1,-1 0 144,0 0 0,-2 1 0,0-1 0,1 1 0,0-1 0,3 1 0,-1 0 1,3 0-1,2-1 1,-1 1 0,-1 0-1,-3 1 1,-5 0-118,5-1 1,-7 1 0,1 0 0,9 0 115,-12 1 1,6-1-1,4 0 1,3 0 0,1 0-1,-1-1 1,-2 2 0,-4-1-1,-7 1-32,14-1 0,-9 1 0,0 0 0,7 0 33,-5 0 1,6 0 0,3-1-1,1 1 1,2-1 0,-2 1-1,-2 0-10,-6 1 1,0 0-1,-2 0 1,1 0 0,-1 0-1,1 1 1,1-1 11,2 0 0,0 1 0,0-1 1,1 0-1,0 1 0,2-1 0,0 1-1,-1-1 1,2 1 0,2-1 0,0 1 0,-1-1 0,-1 1 0,-2 0 0,-4 0-3,1 0 0,-3 1 0,-3 0 0,1 0 0,0 0 0,2 0-13,1 0 0,2 0 0,1 0 0,1 1 0,-1-1 0,-1 1 0,-1-1 19,0 1 1,-1 0 0,-2 0-1,1-1 1,2 1 0,4 0 0,-6 1 0,3-1 1,1 0-1,3 0 1,0 1-1,1-1 1,-1 0-1,-1 0 1,-2 1-4,1-1 0,-1 0 0,-1 1 0,0-1 1,-1 1-1,2-1 0,0 1 0,1-1 1,-1 1 0,2-1 0,1 1 0,0-1 0,0 1 0,0 0 0,0-1 0,-2 1 0,-1 0-3,0 0 1,-1-1 0,-1 1 0,0 0 0,-1 0 0,0 0 0,-2 0 0,-1-1 0,8 1 1,-3 0 0,-1 0-1,0 0 1,1 0 0,2 0-1,-1 0 0,0 0 0,2 0 1,0 0-1,0 0 0,1 0 0,-1 0-2,1 0 1,0 0 0,1-1-1,-1 1 1,1 0 0,0 0 0,0 0-2,-6-1 1,-1 1 0,0 0-1,1 0 1,0 0 0,0-1-1,1 1 1,0 0-1,-1-1 0,1 1 0,1-1 0,0 1 0,1-1 0,-2 1 0,-1-1 0,-3 1 0,-2-1 1,16 0 0,-6 1 0,-2-1 1,2 0-1,4-1-1,-12 1 1,3-1 0,3 0-1,0 0 1,0 0 0,-2 0 0,-3 0-1,-5 0 3,11 0 0,-7 0 0,0-1 0,8 0 3,-6 0 0,6-1 0,5 0 1,3 0-1,-1-1 0,-3 0 1,-4 1-1,-8 0 3,3-1 1,-7 0 0,-2 0 0,8-1 16,-6 0 1,5-1 0,3 0-1,3-1 1,0 0 0,-2 0-1,-3-1 1,-5 1 40,14-5 0,-6 0 0,-2-1 1,3 0-35,-4 2 1,2 0-1,1 0 1,-1-1 0,-3-2 66,6-3 1,-2-1 0,-1-1 0,-1-2 79,-3 0 1,-2-1 0,1 0 0,-1-1-135,0 0 1,1 0-1,-1-1 1,0 0-73,4-3 1,1-2-1,-1 0 1,-6 3-106,-6 3 1,-5 2-1,2-2 131,10-6 0,1-2 0,-8 5 0,5-3 0,-14 8 0,-1 1 0</inkml:trace>
  <inkml:trace contextRef="#ctx0" brushRef="#br0" timeOffset="13849">23626 2368 19792,'3'-5'4683,"-2"2"-4185,-1 3-548,13-14 78,-14 46-101,10-21-202,-13 21 1,-6 9 274,-3 2 0,0-2 0,0 8 0,3-19 0,-1 1 0</inkml:trace>
  <inkml:trace contextRef="#ctx0" brushRef="#br0" timeOffset="37650">18006 8654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4T13:37:26.4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1356 2204 9178,'0'-5'4666,"0"1"1445,0 4-5792,7-46-442,-5 36 100,4-29 387,-10 78-280,0 4-59,2-8 1,-1 3 2,2 24 0,0-3-12,1-8 7,0-10-1,0-11 90,0-11 487,0-9 197,0-9-454,0-10-236,0-13-5,-3-14-67,1-1-4,-1 2 1,0-3 25,0-19-11,2 17 0,1 0 67,4-17-45,0 19 163,3 6-169,-6 21-156,2 0 0,-2 12 123,1 9 0,2 9-11,3 15-6,0 12-11,-1 10-333,-3-24 1,-1 0 52,1 20-3577,0-15 0,0-1 3857,1 2 0,0 5 0,-1-29 0</inkml:trace>
  <inkml:trace contextRef="#ctx0" brushRef="#br0" timeOffset="297">1873 2325 23080,'18'0'319,"2"-3"-218,3-2-45,-2-2-22,-2 0-101,-1 1-3574,2 2 3641,-1 1 0,-6 2 0,-6 0 0</inkml:trace>
  <inkml:trace contextRef="#ctx0" brushRef="#br0" timeOffset="3289">1366 2269 19637,'11'-40'1232,"1"0"1,-2 5 0,-2 8-588,-5 21 141,-2 6 49,-1 0-508,0 10-629,-1 6 77,1 7 411,0 13-273,0 11-45,0-8-329,-2 16-103,-5-16 304,-2 0 590,-3-2 72,2-16 344,3-8 17,4-7 509,2-3-769,1-15-699,0-7-185,0-7 100,1-33-14,1 10 185,-1 13 0,0 0-136,3-18 35,-3 10 512,-2 13 103,-1 12-189,-1 9-348,0 5-397,1 5 582,-2 14 189,0 10-112,-2 21-14,2 10-13,2 5 104,1-2 155,-1-6 112,-1-16-618,-4 4 106,3-22 282,-1 2 350,3-14 53,2-16-609,0-22-26,0-8-13,0 6 1,0 0-70,0-7-34,0-13 69,0 26 10,1 0-93,1 9 208,-2 10-144,1 8-827,1 11-8949,2 11 8325,1-1 0,-1-2 0,-3-13 0</inkml:trace>
  <inkml:trace contextRef="#ctx0" brushRef="#br0" timeOffset="6146">3133 2228 17776,'4'-48'1269,"1"0"1,-1 4-1,-1 9-1274,-3 15-63,0 17 130,-2 26-45,1 5-26,1 14 1,-1 5-677,0 11 392,2-10 0,-1 8 0,1-3-1598,2 1 0,1 0 238,0-3 1,1 3 0,0-4-233,1 0 1,1-5 1884,2 0 0,-1-6 0,-2-11 0,1-3 0</inkml:trace>
  <inkml:trace contextRef="#ctx0" brushRef="#br0" timeOffset="6333">3054 2526 11967,'-6'-51'1491,"0"-1"0,0 1 1,-2-12-1,1 3-1121,3 2 0,2 4-482,0 16 0,1 2 154,7-26-89,0 19-531,29-6-155,6 28-376,-8 8 0,3 5 1165,4 12 0,-3 5 0,7-2 0,-5 10 0</inkml:trace>
  <inkml:trace contextRef="#ctx0" brushRef="#br0" timeOffset="6834">3038 2619 20642,'23'-47'-579,"-1"0"1,-5 7-1,4 5 306,18 13 1,4 6-830,-12 3 0,1 2 396,15-6 0,0 1-215,-10 5 0,-1 1 27,-4 1 1,0 1-515,26-9 976,-8-1 982,-14 4 1890,0-8 272,-22 9 101,1-5-423,-16 9-355,-2 2-1474,-3 3-37,2 1-534,-1 3 331,1 8 193,-3 8-102,0 14-88,0 12 256,3 3 51,3 1-582,6-6-332,5-9-349,9-10-39,9-9 566,7-12 347,6-13 243,2-10-29,-10-2 366,-1-11-48,-13-6-360,-5-1-66,-6-6-218,-11 14-604,1 3-195,-1 13-1122,7 2-945,8 14-1753,6 12-5342,-2-1 9617,-3 8 1,-10-9-1,-1-3 1</inkml:trace>
  <inkml:trace contextRef="#ctx0" brushRef="#br0" timeOffset="7379">4109 2621 24549,'36'-26'597,"0"-1"1,0-4 0,-6-3-414,-10-25-243,-4 5 1,1-6-1379,-6 16 0,-1-2 0,1 0 1543,-1 0 1,0-2-1,-1 2-25,-2 2 0,1 0 1,-3 3 477,0-3 1,-2 4-263,-1-22 588,-5 22-801,-2 17-153,1 14-413,-1 14 3727,0 18-3008,-4 28-126,2-11 0,0 3-218,-2 11 0,0 1 242,1-6 0,0 0-385,1-8 0,0 3 0,1 0 391,0 18 1,1 0 134,1-2 0,2-1-708,5 0 0,5-5 192,4-20 1,5-6-360,30 11 553,-17-27 1,4-5 270,4-8 1,3-5 172,4-6 1,-1-6-281,5-8 1,-2-5 390,0-6 0,-2-5-379,-15 10 1,-1-2 0,-2-2 193,0-2 0,-2-3 0,-1 0 16,-1-2 0,-2 0 0,-2-1-234,-1 1 1,-2 0 0,-3 1-242,3-17 1,-6 3-129,-5 8 0,-6 4-311,-4 7 0,-4 5-551,-17-15 48,-1 19 1268,6 14-455,7 11 2043,4 19-1115,4 3-510,1 19 0,-1 7 24,3-1 0,0 2-234,1 1 0,-1 3 1,2 0-4,3-2 0,1 1 1,3-1-1274,2 1 0,2 1 0,2-1 1233,6 5 0,3 0 0,-2-6 0,-1-4 0,0-5 0,1-2 0,0-1 0</inkml:trace>
  <inkml:trace contextRef="#ctx0" brushRef="#br0" timeOffset="7930">6320 2389 15445,'-12'-56'1727,"1"1"1,5 10 0,-3 8-884,-25 1-228,9 20-261,-7 0 99,-12 11-158,16 6 269,-6 8 211,12 12-100,7-2-83,-10 30-131,18 3-451,8 10 105,11-12-3523,10-17 2889,11-2 271,-6-12 1,2 1-144,0 0 1,0 1 223,4 1 1,-2 0-63,1 13-17,-23 1 56,-30-1 625,-25-2 22,15-18 0,-3-2-112,-5-2 1,-1-3-214,-10-3 1,0-2-36,16-2 1,1-2-657,-10-4 0,4-5 586,4-20 1,8 11-1,13-4 1</inkml:trace>
  <inkml:trace contextRef="#ctx0" brushRef="#br0" timeOffset="8696">6587 1918 32767,'-1'48'-2196,"5"12"1377,0-29 1,1 1-95,2 10 0,2 2 529,1 0 1,1 0 52,-2-7 1,0-1 68,2 3 1,-1-1-190,-3-5 1,-1-2-2034,1 20 1109,-6-16 0,-2 0-2338,-10 10 534,-11-13 3832,4-16 1348,-9-28-803,15-3 258,-9-26 79,8 7 927,-5-19-2105,6 16 928,-4-17-1958,11 33 209,-1-14-94,8 17 748,10-3 353,16 2 333,21 2-457,-17 9 0,3 1-58,4 0 1,2 1 336,10-1 1,1 1 26,-9 1 0,0 0-4,3 0 1,-1-1 580,16-5-207,-11-1-232,-18 2-198,-9 0-665,-18 1 0,-10 2 0,-16 2 0,-15 8 0,1 2 0,-10 12 0,8 12 0,6 5 0,9 6 0,19-9 0,7-8-570,10 0-792,7-8 801,5-4-194,-1-7 369,-3-14 762,-1-25-710,-8 10 625,6-29 94,-14 28-9,2-4-153,-4 11-70,-2 10-391,0 6-157,-1 11 206,0 15 24,0 2-324,2 32 199,0-24-151,1 1 0,2 1-1041,7 12-589,1-14 0,4-1-662,7 10 2682,2-18 1,-1-5 0,-9-9-1,10 0 1</inkml:trace>
  <inkml:trace contextRef="#ctx0" brushRef="#br0" timeOffset="9173">7833 2280 16005,'1'-7'6664,"-1"1"-5665,0 6 47,0 0 1340,-49-60-2426,15 46 250,-3-14 1,-2 5 116,-6 42 837,11 2 204,-2 17-546,6 17-744,18-26 0,0 2-902,1 7 0,4 0 1028,7 12-580,10-17 0,3-2-505,7-1-315,10-3 0,3-4-377,0-10 30,10-4 1,3-5-63,-14-8 0,0-4-211,17-3 1,1-3 1032,-15 2 0,-1-4-370,19-13 0,-2-6 1466,-18 7 0,-2-3 459,13-13 0,-3-5 528,-14 7 1,-5-2 437,-5 0 0,-3 2-923,-4 10 1,-4 0 789,-4-9 1,-4 2-1193,-4 1 225,-2 0 1,-2 2-720,0 10 437,-6-14-681,12 30-178,-1-1-239,4 18 1603,3 14-718,3 23 29,-2 0 1,0 2 30,-1-11 0,0 0-257,-1 22 1,-2 1 213,-1-19 1,0-1-48,0 9 1,0-1-41,0-12 0,1-1-2211,2 1 1,4-2 2083,9-1 0,2-3 1,-3 8-1,15 1 0</inkml:trace>
  <inkml:trace contextRef="#ctx0" brushRef="#br0" timeOffset="9424">8731 2169 23881,'-1'-5'-214,"-1"2"-178,2 3 2985,-83-1-1148,37 21-1218,-10-7 0,0 4 243,27 9 0,5 4-330,-1 1 1,1 1-221,0 0 0,2 0 668,3-1 0,3 0-32,-6 21-1387,22-9-267,36-15 486,2-17 0,9-6-412,-3-3 0,5-2 0,2-1 706,-4 0 1,2-2-1,2 1 1,0-1-1487,7 0 1,0 0-1,1 0 1,-1-1 1591,-5 1 1,-1 0 0,-1 0 0,-3 0 0,-2 1 0,-4 0 0,-4 0 0,-5 0 0,0 0-1</inkml:trace>
  <inkml:trace contextRef="#ctx0" brushRef="#br0" timeOffset="10496">10052 2514 12718,'12'-43'1146,"0"1"1,0 0 0,2-9 0,0 3-542,0 6 0,0 3 521,11-19-342,-7 22 0,0 1 160,7-11-219,-6 12-445,-13 23-6,-5 12-95,-2 15 85,-2 17-14,-4 22-810,1-8 0,-1 2 699,2-14 1,1 2-106,-1 4 0,0 5 0,2-5-287,1-6 1,1-2 268,-2 13 0,3-2 172,3 6-99,-1-20 294,2-12-354,-1-12 1581,2-6-1102,8-21 451,6-10-649,3-8-141,-3 7 1,0 0-56,1 0-50,-1 2 1,2 1 453,13-3 174,3 6-531,6 8 173,-14 15-154,15 17-208,-22-3 76,24 32-173,-25-10-391,9 15-85,-10-11-126,-2-8-78,-1-8 266,-3-9 395,-1-8 373,1-11 313,-2-2 120,9-26-233,-4 3-17,8-17-58,-6 12-8,-4 7-188,-4 11-99,-4 6-418,-4 9-197,0 1 222,1 10-85,4 9 117,3 13-95,4 10-240,2 6-427,4 3-724,5-2-1843,2-4-768,-3-15 4430,2-6 1,-17-15-1,-1-1 1</inkml:trace>
  <inkml:trace contextRef="#ctx0" brushRef="#br0" timeOffset="10673">11019 2078 21758,'-11'15'-3049,"1"-7"0,13-3 0</inkml:trace>
  <inkml:trace contextRef="#ctx0" brushRef="#br0" timeOffset="11179">11264 2260 28062,'-5'-9'-532,"1"2"-476,4 7 3254,0 0-1194,18 10-1164,-5 2-106,10 8 1,1 6-161,7 17-213,-11-11 1,-2 1 561,-2 10-83,-19 9-818,-13-28 445,-4 4 1185,-10-21 571,16-12-648,-2-9-180,14-12-263,6 1 388,23-18-92,7 12-362,-7 8 0,3 1-23,0 5 0,0 1-173,2 1 0,1 0 315,-2 2 1,1 1 550,24-12 67,-11 5-851,-14 2 0,-13 4 0,-11 4 0,-7-2 0,-6 4 0,-4-2 0,-1 3 0,3 4-113,3 0-561,3 2 448,1 2-267,1 8 534,0 10-163,6 14-257,5 10-417,1-6 131,3-8 1,0-1-760,7 11-887,10 13-1005,-7-17 3330,-1-8 1,-12-14-1,-1-6 1</inkml:trace>
  <inkml:trace contextRef="#ctx0" brushRef="#br0" timeOffset="11365">11893 1980 31749,'26'36'-2973,"-9"-20"1,-8 8 0</inkml:trace>
  <inkml:trace contextRef="#ctx0" brushRef="#br0" timeOffset="12147">12100 2202 32241,'2'-5'526,"-1"2"-526,-1 3 0,16-19-1955,-7 43 188,10-24 3444,-11 57-2831,-4-12-592,-2 11 1113,0-6 131,-2-12-903,0-15 804,0-13 1284,1-10 2130,6-12-2151,5-9-51,8-13-46,8-6-30,2-2-93,2 4 39,-2 8 135,-8 11-758,9 8 962,-9 11-820,16 17 0,-11 8 0,-1 8-180,-3 7-785,-1-4-42,11 7-1220,-3-21 0,2-2 909,14 4 801,-6-12 0,3-4 453,20-7 371,-24-4 0,0-3 162,-3-2 0,-1-3 123,4-12 0,-4-4 297,8-15-588,-20 13 1,-7-1-103,-13-7-536,-20 8-285,-16 11 350,-29 13 82,16 8 1873,15 3 0,1 3-1377,-1 9 129,-2 6-86,12 1 143,9 4-331,9-4-611,7-2-467,11-4-2,6-7 167,7-2 458,-2-5 493,0-12-23,-11-1 513,3-15-111,-6 3 16,2-6-69,-1 1-586,-5 20-3138,-2 6 3177,-3 22-1378,1 29 1182,0 1 1,3 13-1,-1-4-5,0-3 0,2 3-236,-2-15 1,1 7-1,0 3 1,1-2 0,0-5 262,3 9 1,1-5 0,-1 2 2,-2-3 0,0 2 0,-1 1 1,-4 0-507,-5 7 0,-3 2 1,-3-2-1,-1-4 455,2-2 1,-2-5 0,-9 0 187,-11-3 0,-9 2 0,-4-5 0,4-10 392,-2-8 1,-4-9-724,-10 2 1,-6-3 0,4-10-2057,1-17 0,3-8 2443,-6-3 0,5-2 0,17 4 0,6-1 0,-2-8 0</inkml:trace>
  <inkml:trace contextRef="#ctx0" brushRef="#br0" timeOffset="12905">3212 3425 10870,'-46'0'-400,"0"0"1,3 1-1,4 2 3,1 7 341,0 4 106,2 1-28,10-3 438,5 7 475,24-3 246,18 8-229,13-10 1,6-2-1143,-8-3 0,2-2 513,8 1 0,5-1 0,1-2-781,-4-2 0,1-1 1,3-1 630,2 0 1,2 1-1,3-2 1,0 0-549,-4 0 1,1-2 0,0 0 0,2 0 0,1 0 428,-4 0 0,2 0 0,0-1 0,1 1 0,0-1 1,1 0-271,6-1 0,0 0 1,1 0-1,1 0 1,1 0-1,0-1 252,-5 1 0,1 0 0,0 0 0,1 0 0,0 0 0,1 0 0,0 0-109,-4 0 1,0 1 0,1-1 0,1 0 0,0 0 0,0 0 0,0 0 0,0 1 98,-3-1 0,-1 1 0,1-1 0,0 1 0,1 0 1,-1-1-1,1 1 0,0-1 0,1 1-36,1 0 1,1-1-1,0 0 1,1 1-1,-1-1 1,1 1-1,0-1 1,0 1-1,0-1 28,-4 1 1,-1 0-1,0 0 1,1 0-1,0 0 1,0 0-1,0-1 1,0 1 0,0 0-1,0 0 12,1 0 1,0 0 0,0-1 0,0 1 0,0 0 0,0 0 0,0-1-1,0 1 1,0 0 0,0 0 25,0-1 0,0 1 0,0 0 0,0 0 0,0 0 0,0-1 0,0 1 0,0 0 0,-1 0 0,1 0-1,-1-1 1,0 1-1,0 0 1,0 0-1,-1 0 1,1-1-1,0 1 1,-1 0-1,1 0 1,-1 0-27,6-1 1,-1 1 0,1-1 0,-1 1 0,0-1 0,0 1 0,0-1-1,0 1 1,0-1-20,-1 1 1,0-1 0,1 0-1,-1 1 1,0-1 0,-1 1-1,0-1 1,-2 1 0,-1 0-11,4-1 0,-2 1 0,-2-1 0,0 1 0,1-1 0,1 1 0,4-1-83,-8 1 1,3-1 0,2 0-1,1 0 1,0 1 0,1-1-1,-1 0 1,-2 0 0,-1 0-1,-3 1-874,5-1 1,-3 0 0,-1 0 0,-2 1 0,1-1 0,1 0 0,2 0 956,3 0 0,2 0 0,3-1 0,0 1 0,-1 0 0,-3-1 0,-4 1 0,-4 1 0,11-2 0,-6 1 0,-4 0 0,-6 0 0,10 0 0,-1-1 0</inkml:trace>
  <inkml:trace contextRef="#ctx0" brushRef="#br0" timeOffset="13598">14328 2052 18800,'-36'3'308,"0"-1"1,-20 6-202,50 3 27,4 4-9,4-5 48,4 5 28,5-4 192,6 2-167,-6-4 724,5-5-550,-13-3 119,4-6-252,-3-7 157,1-7 101,-1-5-13,-2-5-255,-2 11 9,0 0-231,-1 13-749,-1 1 74,-1 7 304,-2 8-325,1 3-2015,-3 14-2587,1 2 4481,-2 5 1,3-11 0,2-10-1</inkml:trace>
  <inkml:trace contextRef="#ctx0" brushRef="#br0" timeOffset="13905">14165 2511 29897,'-13'-10'-2020,"10"2"595,18 9 2284,10-1-277,-3 1-118,7-2 66,-13-2 224,2-3-309,-9-2 155,-4-4-68,-5 4-919,-5-3-421,-3 6 21,-8-1-166,-3 4-86,2 1-1086,-4 5-7706,1 10 8497,5-4 0,4 3 1,9-11-1</inkml:trace>
  <inkml:trace contextRef="#ctx0" brushRef="#br0" timeOffset="14338">12585 3046 21198,'-61'13'1328,"12"-3"-1180,52-10-84,2-1 212,26-7-61,13-3-113,11-4 44,-7 4 1,0 1-94,-15 3 0,0 1-169,11-2 0,-1 0-209,4 2-5303,-20 7 5627,-15 5 1,-8-1-1,-3-1 1</inkml:trace>
  <inkml:trace contextRef="#ctx0" brushRef="#br0" timeOffset="20975">7202 5193 14177,'43'-7'257,"0"0"0,0 0 0,-1 0 0,1 1 0,-2 0-89,11 2 0,-1 1-1403,9-1 0,3-1 1279,-15 1 1,2 0 0,1 0-680,5-1 0,1-1 1,-1 1 632,-10 0 1,0 0 0,2-1-13,2 0 0,5-2 1,-1 0-1,-5 0-54,-5 0 1,-3 0 0,1 0 51,8-1 0,1 0 0,-3-2 388,4-4 0,-10-2 428,-10-4 363,-8-10-1152,-49 9-30,-29 1 164,17 11 1,-3 1 160,-3 0 1,0 1 103,0 1 1,3-1-6,5 1 1,3 1 2598,-15-7-2449,19 4 1169,14 1-1444,8 4-328,4 3 81,20 9-5,14 7-22,11 5-6,-6-4 0,4 0-14,14 4 0,2 2-717,0 2 0,0 1 552,-14-4 0,0 1 0,-6 1-720,-2 8 0,-9 1-994,-5 22 1893,-50-5 0,-11-4 0,12-13 0,-8-2 0,0-1 0</inkml:trace>
  <inkml:trace contextRef="#ctx0" brushRef="#br0" timeOffset="28384">10571 4462 17059,'-42'35'67,"0"0"0,1 0 0,-1 5 1,3 2-1,5 5-39,10 6 0,5 4 0,2 3-1433,3-11 1,-1 1-1,2 1 1,1 0 1308,0 4 1,1 1 0,1 0 0,1-3-38,-1 6 1,2-3-1,1 4-427,3-2 1,0 4 0,2-1 0,0-6 279,1-6 0,0-3 0,1 0 226,0 8 0,0 2 0,0-3 73,1 9 1,-1-8 1358,-7-3-880,-10 5-296,-5-40 44,-39-29-224,33-1 1,-1-3 1113,-5-1 0,-1-4-993,-10-22 0,6-6-3,16 12 1,4-3-72,1 2 0,0-2 0,6 0-2,11-11 0,7 3-42,0 11 1,5 1-32,13-6 0,7 2-190,11 2 0,5 2 179,-13 10 0,1 0 0,1 1-93,0 1 0,0 2 0,2-1-312,10-6 0,2 1 0,-3 0-110,3-3 0,0 0 177,-4 2 0,3-3 0,-4 2 97,4-6 1,-5 2 352,-7 4 1,-3 1 138,9-16-38,-23 19 84,-18 6 186,-10 12 288,-2-2 590,0 1 1327,7 3-2054,1-2 1663,2-3-1753,0 8 62,0-2-965,0 5 415,0 11 34,3 9-40,5 10-38,6 11 10,5 1 74,4 6-35,-4-7-41,-3-9 0,-1 0-9,0 1 32,-2 1 0,-3-1 192,-6-4 213,-8 9-184,-6-22 492,-19-5-275,6-14-55,-7-6-252,14-4 84,6-16-275,14 6-44,13-13-12,19 5 34,-11 15 0,4 0-103,5-1 1,1 0 135,-6 4 1,1 0-1651,-2 0 0,3 0 1642,14-7 0,-1 0 36,-14 7 1,-1-1-119,17-8 1,-4 1 135,-9 4 117,-8-2-28,-17 11 87,-1-3-188,-9 7-45,-4 2 3231,-4 2-3225,-5 7 409,-3 5-420,-3 11 5,-1 9 29,5 7 5,5 4-12,6 3 1,10-4 0,7-4 0,9-8 50,8-11 51,6-9 50,8-12 39,2-11 45,-2-13-95,-12 0 168,-5-29-151,-17 12-79,-6 12 0,-1 0-11,-7-9 163,-15-6-130,6 26 74,-24-11-186,12 24-61,-12 2-28,8 15-84,3 11-224,7 14-482,7 9-532,17 8-375,19 0 216,-2-27 1,4-3-1007,7-2 0,2-4 2599,-1-3 0,-3-3 0,3 1 0,-21-8 0</inkml:trace>
  <inkml:trace contextRef="#ctx0" brushRef="#br0" timeOffset="28988">11846 4964 19154,'0'-42'797,"0"0"0,0 3 0,0 12-959,-1 25 117,1 5 106,-1 20-10,-2 8-18,-3 23-33,-3 3-246,-3 3 246,1-4 5,3-13 90,4-16 320,7-16 17,5-14-242,11-15-33,10-15-17,7-11-82,-16 18 1,-1 1 14,18-25-28,-5 9 219,-10 13-287,0 8-38,-10 14 5,3 6 45,-4 11 11,2 13 0,2 10 11,3 5 6,4 3 5,15 3-11,-7-14 0,-4-12 1,1-4 16,18-2 11,13-2 11,3-16-260,-1-11 249,-30 2 1,-2-4 16,-2-3 0,-1-3 2,-3-4 1,-3-3-6,-3-4 1,-3-2-10,-3-5 1,-2-1-355,-3-2 0,-2-1 329,-2 1 1,-2 1 5,-1 3 0,-1 1 23,0 7-1,-1 1 149,-1-17 6,1 17-157,3 15 131,1 12-193,2 26 28,1-1-5,4 34 10,2 1-149,-3-16 0,0 2 127,1 5 1,-1 1-9,1 4 0,0 1-42,0 2 0,0 0-146,2 0 0,2-1-243,3-3 0,2-1-387,2-7 0,3-2-1362,1-7 1,2-4 2193,1-7 0,-1-3 0,3 1 0,-5-11 0</inkml:trace>
  <inkml:trace contextRef="#ctx0" brushRef="#br0" timeOffset="30265">12584 4983 15395,'-3'-3'2784,"0"0"-2711,3 3-180,64-52-263,-21 42 1,4 1 192,3-18 1,0 1-296,1 20 1,-4 6-935,8 1-442,-2 3 442,3 0 1008,-15 0 1186,-16-2 787,-14-1-668,-6-1 1339,-5 0-1171,-6 1 421,-10 2-734,-6 2-193,-1 0-373,3 3-168,11-1 45,3 3 139,15 0 35,12-3 22,27-3-208,-10-5 12,21-7 61,-22-6 107,5-7 230,-7-10-347,-16 9 27,-7-10-90,-18 14-21,-12-2 21,-14 6 102,-23 6-113,16 7 0,-13 7-61,29 6 6,-1 6 10,8 7-16,7 7 28,5 6-12,9 6-27,8 4 11,14 2-62,9-2-101,-9-23 1,2-2-18,11 4-78,-4-14 0,0-4 168,-3-7 25,-1-5 1,1-3 86,11-12 84,-15-3 1,-1-3-12,7-10 59,-15 0 0,-5 0-31,-7 5 185,2-25 67,-9 29 17,-2-4 44,-2 11-470,1 8-67,-1 6-95,3 5 129,0 7 78,5 18-17,0 9 25,1-4 1,0 1-4,3 16 12,0 6 34,-1-21 83,-3-13 96,2-9-68,0-16-123,1-2 28,10-16-5,8-12-28,4-6-29,6-4-16,-6 14-6,-9 13-67,-1 6-61,-3 12 133,-3 3-21,13 22 10,-7 0-66,22 23-74,-18-26 1,3-1-331,16 2 0,4-4 289,-6-5 0,0-3 111,12-3 0,-2-4 71,9-7 30,-15-5 0,0-3-512,13-13 551,-17 5 1,-2-3 19,-11 0 1,-3-3 33,-3 0 0,-3-1-12,8-17 47,-10-9 184,-16 13 27,-31-9-263,1 20-17,-19 15 0,-4 8-56,-3 8-17,-6 11 1,1 5-12,12 7-14,7 7 1,7 2 7,16-1 12,11 1 0,7-1 11,13-7-37,14-1 1,7-4-6,-4-12 0,3-4-242,13 4 0,2-4 298,-6-7 0,-1-5 31,-3-2 0,-3-5 25,-5-6 0,-3-3-87,9-19 115,-21-1 0,-6-5-25,-7 9 0,-3-2-84,-2-18 0,-2-2 114,-3 8 1,-2 1 33,0 3 0,-2 1 37,2 6 0,0 2 5,-5-13 233,0 12-334,7 23 340,2 7-446,3 20 34,3 24-9,2-3 0,0 3-588,0 12 1,0 4 565,0 13 0,0 1-32,0-10 1,-2 4-778,-2-9 0,-1 6 0,0-1 0,0-5-463,0 9 1,0-2 1296,0-9 0,-1 6 0,1-2 0,0-10 0,1 16 0,1-4 0</inkml:trace>
  <inkml:trace contextRef="#ctx0" brushRef="#br0" timeOffset="31038">7565 7359 15513,'-43'10'46,"0"0"0,0-1 1,-16 4-1,20 1 133,39 1 40,13-5 206,38 1-257,4-10 0,4-2-1549,-11 0 1,5-1 1430,-2-1 0,9-1 1,1-2-1,-5 1-7,-5-1 0,-3 0 0,3-1-10,1 0 1,4 0 0,-1-1 0,-4 1-12,-7 0 0,-3 0 1,0-1 53,10-3 1,2-1-1,-6-1-130,-3 0 0,-2-1 155,15-6 0,-5 0 84,0-4 403,-20-11-425,-42 12-68,-5-5 2281,-41 5-1685,13 14 1,-1 2-463,-15-4-167,20 7 0,6 1-34,19 2 1070,13 3-1075,6 0 33,40 12-51,8 3-5,-13-2 0,3 2-180,-3 2 0,-2 2 169,-1 3 0,-3 4-351,-4 2 0,-5 4 68,-6 3 0,-7 2-2879,-10 4 0,-5-1 2563,-4-3 0,-3-2 0,-8 11 0,5-22 1</inkml:trace>
  <inkml:trace contextRef="#ctx0" brushRef="#br0" timeOffset="31941">10250 7476 21739,'-15'-50'-433,"0"1"0,0 0 0,0-8 0,-1 8 1582,-13 1-1020,11 27 1299,3 7-1358,0 2 248,7 7-355,10 16 859,2 0-885,9 21-14,2 4 8,-1-7 0,0 1-251,6 12 162,-5-9 0,-2-2-26,-5-8 6,-2 13 340,-16-22 442,-14-4-150,3-7 148,-13-19-492,16-6-51,-2-7 50,6-12-41,5 0-59,0-16-93,6 23 0,1 1-220,0-13 60,7-9 228,4 27-18,9-3 0,6 8-22,24 7 34,4 7 16,4 7-27,4 13-579,-28 2 1,-1 2 605,20 10-11,-12 2 0,-3 3-392,-6 10 400,-10-11 1,-5 1-9,-13 18 29,-11-14 38,-27 4 0,5-22 18,-15 1 10,12-17 1080,8-6-1034,2-17-102,14 9-16,0-8 367,12 3-418,6 8 23,2-3-6,34 12 28,-17 4-11,25 3-1,-21 4 1,-1 0 0,9 4-3,-2 0 0,1 3-92,13 18 44,-6 3-16,-11 8-68,-33-8-173,-23-1-275,-21-2-549,-12-6-738,-2-9-1519,13-9-2991,17-12 6391,24-12 0,4 5 0,7-4 0</inkml:trace>
  <inkml:trace contextRef="#ctx0" brushRef="#br0" timeOffset="32358">11150 7207 20677,'-38'-1'209,"0"-1"0,3 3 0,4 6-136,5 29-28,3 8-6,9 7-11,8-2 6,12-6-12,3-13 101,10-7 371,2-13-125,5-8-77,6-12 16,0-12 39,-1-12-11,-5-5-67,-8-2-40,-8 2-10,-5 7-40,-5 8-95,-4 11-129,-1 6-39,-2 7 62,1 5-6,-3 19-6,6 4 0,3 19 12,7-12-197,6-6 1,4 0-1131,13 14-940,-5-12 1,1-1-1818,10 8 4106,2-4 0,-23-22 0,-2-1 0</inkml:trace>
  <inkml:trace contextRef="#ctx0" brushRef="#br0" timeOffset="32822">11804 7296 17143,'-11'-42'1256,"1"-1"1,-1 5-1,-4 10-825,-20 22-95,-9 16-123,-5 11-106,-1 16-254,27-13-1,1 2 171,3 3 0,2 1-17,-6 20 90,8-1-136,16-13 1,5-1 5,15 14-201,-1-10 1,7-5 116,4-14 0,3-6 28,-4-3 1,2-3-446,24-1 1,1-5-38,-15-5 1,0-1-450,18-3 0,-1-4 889,-15-3 0,-5-5 194,-4-1 0,-4-5-24,-6-4 0,-5-2 96,-5-5 1,-5-3 64,-2-3 0,-4-2-319,-3-1 1,-2 0 438,-1 1 0,-2 1 67,-1 3 1,0 2 246,-6-18-154,4 22 0,1 4 1130,0-2-1296,0-5 74,5 25-443,1 13 995,1 17-878,3 21-44,1-9 0,0 2-362,3 8 1,1 1 352,2 7 0,-1 1-504,1 2 1,-1 2 445,1 1 0,-1-1-107,1-1 0,1-3-25,-4-12 0,4-2-3739,12 7 1,2-6 307,0-10 3597,25 11 1,-38-35 0,0-1 0</inkml:trace>
  <inkml:trace contextRef="#ctx0" brushRef="#br0" timeOffset="34214">12729 7243 16443,'-15'-42'1211,"0"-1"1,1 5 0,-2 9-982,-7 19-107,-2 10 0,-1 13 34,-4 10 11,-3 14-34,-4 12-61,6-7-229,5-4 0,0 1 159,7-13 0,1 1-3,-6 9 0,0 1-17,-1 9-3084,20-7 3168,13-17-2,36-1-26,-11-16 0,5-4-67,16 1 0,4 0-316,-14-2 0,1-2 0,1 0 323,0 1 1,1-2-1,-1 0 8,-2 0 0,-2-2 0,-1 0 13,13-3 0,-5-2 79,-8-1 0,-5-3-96,12-16 34,-22-4 2894,-19-5-2782,-18 2 186,-9 3-63,-7 8 1523,0 8-1529,7 6-122,7 8-152,5 3 11,1 12 23,2-3-6,-2 16 11,4-4 0,2 1 0,13 7 129,3-14 152,22 3-225,-11-11 62,19-10 33,-12-5 118,7-11 11,-5-7-179,-14 1 151,-3-23-156,-13 13-40,-7-14-39,-14 19-11,-14 9 16,-9 10-49,-3 8-1,3 10-17,5 7-16,7 9 16,6 10-5,8 7 5,7 8 6,16 6-44,15 3-224,-5-28 1,3-2 102,3 1 0,2-3-199,8 0 0,1-4 64,-6-5 0,1-4-42,11-3 1,0-5 335,16-14 118,-26 0 0,-2-4 179,10-21-56,-22 8 1,-3-1-57,3-10 225,-2-16 44,-12 27 44,-1-3-88,-3 11-287,-1 9-554,0 7 877,2 25-429,3 12 17,-1 6 11,4 11-5,-3-16-29,0 7 23,-1-8 96,-1-11 424,1-11-324,-2-8 34,6-11-185,-1-3 44,24-34-66,-8 14-21,-3 6 1,0 0-36,7-1-12,-7 10-89,2 5-23,-3 9 39,8 8 79,-5 2-11,16 24-3432,-2 7 3359,0 0-339,-8-10 1,3-2-310,5-9 1,1-2 256,-2 2 0,2-2-150,19-3 1,-1-5 182,5-6 287,-11-5 1,1-3 235,-12-1 0,-2-5-912,14-9 0,-1-4 1057,-13 2 1,-2-2 36,1-7 0,-5 0 1981,0-11-1600,-7-9 23,-16 15-84,-7-5-51,-33 7-414,2 16-4,-13 12 1,-3 7-31,0 7-17,1 4 0,1 4-17,-2 18-17,21-11 1,3 3 19,7 5 0,6-1 36,2 12 490,26 9-355,16-25-29,17 0 90,-10-21 1,2-6-121,-2-9 0,-1-4 1422,-2 2 0,-1-4-1481,-2-12 1,-5-7 24,-9-6 0,-4-4-878,0-6 0,-2-1 803,-1 0 0,-5-4 39,-4 9 0,-4-3 0,0 4-347,-4-1 0,0 1 344,0-11 0,-2 2 62,-2 16 1,-3 5 248,-8-11-286,4 10 57,1 11-235,11 21 1765,0 10-1682,12 35 128,-5-10 1,0 4-135,5 19 1,-1 6-1,-3-17 1,-1 2 0,-1 1-78,1 6 1,-1 2 0,0-2-640,-1-9 0,0 0 0,0 1-45,2 11 0,1 2 0,1-2 784,2-4 0,2-2 0,-2-2 0,1 5 0,-1-3 0,3-6 0,-1 0 0</inkml:trace>
  <inkml:trace contextRef="#ctx0" brushRef="#br0" timeOffset="36104">10033 7174 9761,'-4'-4'4027,"0"0"-2728,4 4-1523,-4-4 370,4 4-18,2 5 63,5 6 168,5 13 173,-3 3 263,-2 16-442,-2 0 44,1 19-173,2-16 23,10 10-130,-4-21 35,3-3-40,-10-16 219,-3-5 531,-2-8-319,-1 0 264,0-3-897,0 1 107,2 3-17,1 0 22,0 4-5,0-1 22,0 2-22,-1-1-6,-2-3 17,0-1 6,-1-3 151,0 0-208,3-1 23,0 0-5,1 1-7,0-1 35,-1 1-12,0 0 129,-1-1-95,-2 0-17,2-1-196,0-2-319,0 1-9344,2-4 8659,-2 3 0,2-2 1,-4 5-1</inkml:trace>
  <inkml:trace contextRef="#ctx0" brushRef="#br0" timeOffset="37164">10142 7253 8186,'-2'-3'4415,"1"0"-142,1 3-3668,-25-39-297,27 21-56,-13-33-67,34 31-34,5 0-39,2 2-73,-6 6 23,5 1 5,3 3-62,3 2 18,7 2 201,-7 3 309,-2 2-23,-2 2-31,-4 3-79,-9 1 22,1 5-115,-11-2-66,1 6-260,-6 1-204,-5 2 111,-3 3 1,0-4 205,-7 12 65,2-9 201,-6 9 228,-1-9 138,-3-1-114,-5-2-131,-5-2-420,-3 0-60,6-3-296,-4 2-64,16-8-39,-2 2-52,13-6-57,2-1 1140,2-2-927,4-3 7,5-4 292,9-5 6,6-3 1,4 0 10,0 0-11,-4 3-22,-6 3-11,5 1 16,-5 3-5,11 1 0,0 2-6,1 1 6,0 4-6,-2 3 11,-4 5-5,-4 4 0,-2 3 11,-3 5 5,-2 3-10,-4 2 16,-1 1-5,-4-1 10,-2-1 1,-2-2 28,-3-3 78,-5-3 73,-8-4 11,-9-1-27,-13-3-108,2-3 52,-20-1 10,-6-3-67,0 0-31,29-3 1,0 0 13,-14-1 18,2-3 21,2-4-61,9-1-241,-10-9-3046,23 4 2411,-3-4 0,18 11 0,6 3 0</inkml:trace>
  <inkml:trace contextRef="#ctx0" brushRef="#br0" timeOffset="52572">9367 8197 7242,'45'-4'532,"-1"0"0,0 0 0,5-1 1,1 1-1,2 0-316,4 0 1,1 0 0,3 0-1301,-9 1 0,2 0 0,1 0 1,4 0 1172,-5 1 1,3-1-1,2 1 1,1 0 0,-2-1-1,-3 1-384,9 0 0,-4 0 0,1 0 0,5 0 315,-13 1 1,4-1 0,1 1 0,2 0 0,0-1 0,-2 1-1,-4 0-116,7 0 1,-3 1-1,-1-1 1,1 1 0,2 0 98,1-1 1,2 1 0,2-1 0,0 1 0,1 0 0,-1-1-145,-9 1 0,0 0 0,0 0 0,0 0 0,0-1 0,1 1 0,-1 0 149,0 0 1,0 0 0,-1 0 0,1 0 0,0-1 0,1 1 0,1 0 4,0-1 0,1 1 1,2-1-1,0 0 1,-1 0-1,-1 1 1,-1-1-1,-4 0 16,13 0 0,-5 1 0,-1-1 0,1 0 1,3-1 37,-6 1 0,2 0 0,2-1 0,0 0 1,0 0-1,-3 0 0,-5 0 47,2 0 0,-5 0 1,-1-1-1,0 1 0,2-1-27,9 0 1,3 0-1,0-1 1,-1 1-1,0-1-30,-5 1 0,-1-1 0,0 1 0,0-1 1,0 0-20,2 0 0,1-1 0,0 1 0,-3-1 0,-3 1-31,9-1 1,-5 0-1,0 0 112,-8 0 0,1 0 1,-2 0-1,-8 0-1,-4-1 0,-5 0 555,24-7-2106,-51 0 710,-56 0 720,1 6 0,-9 2 243,6 1 1,-4 1 0,-3 0-136,7 1 0,-3 1 0,0 0 0,1 0-37,6 0 1,2 0-1,-1 1 1,-4-1 97,1 1 1,-5 0 0,-2 1 0,-1-1 0,1 1-1,4-1-120,2 1 0,2 0 0,1 1 0,-1-1 0,-3 1-160,-6-1 1,-4 1-1,-2-1 1,-1 1-1,1 0 1,3 1 107,7-1 0,1 1 1,1 0-1,1 0 1,-1 0-1,-1 0-16,-1 0 1,0 0 0,-1 0-1,0 0 1,2 0 0,2 1 3,-2-1 0,4 0 0,0 1 0,-1-1 0,-4 1-26,2-1 1,-3 1 0,-2 0 0,-1 0 0,0 1 0,1-1 0,1 0 14,-5 0 0,2 0 0,0 1 0,-1-1 0,0 0 0,-2 1-156,2-1 1,-2 1-1,-1-1 1,-1 1 0,1-1-1,2 1 1,2-1 183,0 0 0,2 0 0,1 0 0,1 0 0,0 0 0,0 0-1,-7 0 0,1 0 1,0 0-1,1-1 1,0 1 20,1-1 0,0 0 0,1 0 0,0-1 0,3 1-10,-6 0 1,3 0 0,0-1 0,-3 1 0,4-1 0,-4 0 0,0 0 0,3 0 0,6-1 7,-2 0 0,5-1 0,0 0 26,-7 0 0,-1-1 0,3 0 587,-9-1 0,7-1-457,16-1 1,7-1 955,2-4-1627,44-1 515,20 3 0,8 2-9,-9 1 0,4 0 603,8 1 0,5 0 0,3 0-578,8 0 1,2 1 0,-1 0 170,-9 1 1,-2-1 0,7 0-145,-8 1 1,6-1 0,3 1 0,1-1 0,-1 1-1,-4 0-515,7-1 1,-2 0 0,-1 1 0,2-1 496,-3 1 1,1-1 0,1 1-1,0-1 1,1 1-310,4-1 1,0 0 0,1 1 0,-1-1-1,-1 0 316,-4 0 0,-2 0 1,0 0-1,2 1 1,2-1-153,-8 0 1,1 0 0,2 0 0,1 0 0,0 0 0,2 0 0,1 0 113,-5 0 1,1 0 0,2 0 0,0 0 0,1 0-1,0 0 1,-1 0 0,0 0 0,-2 0-70,2 0 0,-1 0 0,-1 0 0,0 0 0,0 0 0,0 0 1,1 0-1,1 0 13,0 0 0,1 1 0,1-1 0,1 0 0,-1 0 0,0 0 1,-2 0-1,-2 1 0,-3-1-98,5 1 0,-3-1 0,-3 1 1,0 0-1,1 0 0,2 0 143,1 0 0,3 0 0,1 0 0,0 1 0,-3-1 0,-4 1 0,-8-1 0,4 1 0,-7 0 0,1 0 0,19 0 0,-1 0 0,1 0 0</inkml:trace>
  <inkml:trace contextRef="#ctx0" brushRef="#br0" timeOffset="61722">10728 5727 6159,'-8'-10'-420,"2"3"420,6 7 168,0 0 241,82-6-750,-51 5 1,1 0 494,14-1 1,5 0 0,0 0-350,-8 2 0,-2 0 1,2 0 410,9 0 1,1-1-1,2 1-621,-8-1 0,0 0 0,2 0 0,0 0 574,5-1 1,2 0-1,0 0 1,1-1 41,3 1 0,1-1 1,1 0-1,3 0-343,-12 1 0,3-1 0,2 0 0,-1 0 0,-1 0 0,-3 0 197,7 0 1,-4 0 0,0 1 0,5-1 6,-9 0 0,4 0 0,2 1 0,0-1 0,-1 0 0,-2 1-193,4-1 0,-1 1 0,0-1 0,-2 1 0,-1-1 151,4 1 1,-2 0 0,1-1 0,5 1-86,-3 0 1,6-1 0,2 0 0,0 1-1,-5 0 1,-8 0 67,2 0 0,-8 0 0,6 0 35,0 0 1,5 0 0,3 0 0,-2 0-1,-5 0-45,6-1 1,-4 1 0,1 0 0,-7 0 0,2 0 1,0 0-1,-1 0-2,11-1 0,-2 0 0,-1 0-2,-2 0 0,-1-1 0,-4 0 511,-2 0 1,-4 1-243,0-2 0,-9 0 1889,-21 1-2293,-13-4 2547,-27 0-2356,-22-1-45,13 4 0,-3 1 703,-7 0 0,-2 1-678,-9 1 0,-2 0-413,13 1 1,-2 0-1,0 0 386,-5 1 1,-2 0-1,-3 0 1,1 0 0,-5 0 0,1 0 0,2 1-12,1-1 0,2 1 0,-4 0-3,-5 0 1,-5 0 0,0 1 0,4 0-570,-2 0 1,4 0 0,-6 1 547,8 0 0,-5-1 1,-2 1-1,1 0 1,5 0 15,4-1 0,4 1 0,-1-1 0,-5 1 2,1-1 1,-7 1 0,-2 1-1,1-1 1,4 0 0,7-1 14,-2 1 0,7 0 1,-6 0-4,-1-1 1,-7 2-1,-1-1 1,2 0-1,8 0 0,6-1 0,5 1 0,-5-1 7,-2 0 0,-5 1 0,-2 0 0,-1 0 1,3-1-493,-2 1 1,1-1-1,1 0 1,-3 0 490,6 0 0,-2 0 0,0 0 0,0 0 0,2 0-3,-7 0 0,0 0 0,3 0 0,4-1 1,-15 1 0,4-1 29,10 0 1,-1 0-1,5-1 13,5 0 1,2-1 128,-15-2 0,4-1-291,12-1 616,19-8-745,38 3 135,34-7 94,-5 5 363,10 2 1,6 2-333,-12 3 1,-1 2-9,11-2 1,3 1-3,-14 2 0,1 1 1,3 0 6,-7 1 1,3-1 0,-1 1 0,-1 0 421,7 0 1,-2-1 0,6 1-420,-1 0 0,6 0 0,2 0 0,0 0 0,-6 0-469,-6 0 0,-4 0 0,0 0 0,1 0 451,10 0 0,1 0 1,1 0-1,0 0 0,-2 0 1,1 0-1,-2 0 1,-1 0-316,-9 0 0,-2 0 0,0 0 0,4 0 328,5-1 1,5 1 0,1-1-1,-1 1 1,-2-1-165,5 1 1,-3-1-1,1 1 1,0-1 171,-7 0 1,0 0-1,1 1 1,-1-1-1,-3 0 6,2 0 0,-3 0 0,-2 1 0,-1-1-11,3 0 0,-3 0 0,0 1 1,6-1 1,0 0 0,-3 0-3,4 0 1,0 1-6,-1-1 0,4 0 1,-6 1-10,-6-1 1,-3 0 36,13 0 1,-10 0 864,-26 1-125,-3-2 1453,-17 1-2445,-27-5 174,1 2 39,-21-3 0,-5 1 1395,-9 1-1362,7 1 1,-11 0 0,6 1 593,13 0 1,-3 1-606,-7 0 1,-11 0-1,0 0 1,8 0-727,-2 1 1,-2 0 709,10 0 1,-9 1 0,-4-1 0,1 1 0,6 0-521,6 0 1,3-1 0,2 2 0,-4-1 514,-7 0 1,-3 0-1,0 0 1,0 1-5,0 0 0,0-1 0,-1 2 0,-1-1-292,8 1 0,-1 1 0,0-1 0,0 1 0,2 0 258,-4 0 1,2 0 0,0 0-1,-6 1-717,8 0 0,-6 1 0,-3 0 1,0 0-1,1 1 0,5-1 1,7 0-674,-10 1 0,8 0 0,-4 1 1427,6-2 0,-5 2 0,-1 0 0,5-1 0,11-1 0,-22 3 0,26-3 0</inkml:trace>
  <inkml:trace contextRef="#ctx0" brushRef="#br0" timeOffset="63063">14931 8855 11766,'-2'-6'3763,"0"2"-2793,2 4-1373,-17-30 347,10 31 212,-15-13-49,14 43-46,3 7 57,3-1 16,9-5-5,5-8 22,8-4 90,2-7 151,3-6 101,3-3-17,8-11-146,12-8-215,-16 1 1,1-2-371,9-6 1,1-1 293,6-4 1,1-1-724,3-4 0,0 0 706,-1 0 1,0 1-105,-7 1 1,-2 1-1117,-9 4 1,-4 1 1197,7-10 0,-21 16 0,-12 9 0</inkml:trace>
  <inkml:trace contextRef="#ctx0" brushRef="#br0" timeOffset="63750">14930 6254 20543,'-34'-39'-373,"0"1"1,2-1-1,10 17-250,22 32 1228,0 2-220,4 33-290,3-8-86,3 9-99,12-7-177,-3-20 581,10 3 348,-3-15-176,3-13-103,8-13-207,-12 2 0,1-4 0,8-5 0,3-3-1005,6-6 1,4-1 996,-13 11 0,1-1 0,2 0 2,8-4 0,2 0 0,-3 1 45,3 0 1,-1 1-154,-6 6 0,1 0 0,-3 3-781,-7 4 0,0 2 705,6-1 1,-2 2-1,2-2 1,-10 8-1</inkml:trace>
  <inkml:trace contextRef="#ctx0" brushRef="#br0" timeOffset="94216">15833 4458 7710,'24'-58'1126,"1"0"0,-6 3 0,-7 5-1143,-18-3-748,-9 21 1,-7 2 509,-6 3 0,-6 2-589,-14-9 0,-7 1 712,13 13 1,-5 0-1,-1 0 1,0 2-359,1 1 0,1 1 0,-2 1 0,-1-1 521,0 2 1,-2 0-1,-1 0 1,1 0-1,2 2 15,-11-2 1,3 2 0,-3 0-467,4 2 1,-2-1 0,-2 1 0,3 1 512,7 2 1,2 0 0,-1 1 0,-3-1-22,2 1 1,-2 0 0,-1 0 0,-1 1 0,1-1-212,-1 1 0,1 1 1,-1-1-1,-1 2 1,1-1 164,-3 1 1,1 0 0,-1 1 0,0 0 0,0 0-16,-2 0 0,-1 1 0,1 0 1,-2 0-1,1 1-5,-3 0 1,0 2 0,0-1 0,-1 2 0,0-1-123,9 0 1,1 0 0,-1 0-1,0 1 1,-2 0 0,-1 1 120,-1 1 1,-2 0-1,-2 1 1,-1 0 0,2 0-1,1 0 1,4-1-30,-4 1 1,3 0-1,2-1 1,-2 2-1,-5 0 29,6 0 0,-4 1 0,-4 0 0,-1 2 0,1-1 0,0 0 0,4 0 0,5 0 1,-6 1 1,5 1 0,2-1-1,0 0 1,-3 1-3,2-1 1,0 0 0,-2 0 0,0 1-1,0 0 1,1 1 14,-3 3 1,-1 0 0,0 1-1,1 0 1,2 1 0,4-1-35,-6 3 0,5-1 1,1 1-1,-3 1 24,5-2 0,-2 0 0,-1 0 0,1 2 0,3 0 76,-5 4 0,3 1 0,1 0 0,1 3-66,1 1 1,2 2 0,1 0-1,2-1-21,-7 3 0,2-1 1,-2 4-11,10-3 1,-3 3 0,1 3 0,2-1 0,6-3 102,1 3 0,6-2 0,-1 3-128,0 1 1,-2 3 0,2 1 0,4-1 221,4 5 0,4-1 0,4 1-213,4 1 0,3 0 0,3-2 8,3 9 1,6-2-6,3-11 1,5 1 0,5-2 464,8 2 1,6-2-1,2 0-399,3 3 0,2-2 0,2 0 103,-1-1 1,2-2 0,4-1-52,3-5 1,5-1 0,1-2 0,-6-4-88,-9-5 1,-3-3 0,4 2 88,3 0 0,5 2 0,2 0 1,1 0-1,-4-4 69,-1-1 0,-4-4 0,3 0 0,5 0-149,-2-2 1,6 1-1,4 0 1,1 0 0,1 0-1,-1-2 1,-3 0 36,1-1 0,-2-1 1,0-1-1,-1 0 0,2 0 1,1 0-187,-3-1 1,3 1 0,0-1 0,1 1-1,-2-2 1,-1 0 0,-3-1 154,3-1 0,-4-1 1,0 0-1,0-1 0,4-1 9,-4 0 0,3-1 1,1 0-1,1 0 1,0 0-1,-3-1 1,-3 1-143,13-1 1,-4 0-1,0 0 1,7-1 113,-13 0 0,4 0 0,5 1 0,1-2 0,0 1 0,0-1 1,-3 0-1,-4 0-41,0-1 1,-3 0 0,-3 0 0,1-1 0,1 0 0,5-1 49,-1 0 0,4 0 0,2-2 0,1 1 1,1-1-1,-1 0 0,-1 0 0,-2 0 11,1-1 1,-2 0-1,0-1 1,-1 1-1,-1-1 1,1 0-1,-1 0-7,-2 0 0,-1 1 0,0-1 1,0 1-1,0-1 0,0-2 0,0 0 57,3-2 0,3-2 0,-1-1 0,0-1 1,-2 1-1,-3 0 0,-5 2-12,4-2 0,-7 2 1,0-1-1,5-2 11,-5 2 0,3-2 0,3-1 1,1-1-1,0 0 0,-2-1 0,-3 0 49,7-4 0,-2-1 0,-2-1 0,0 0 0,0 0-75,1-1 1,-1 0 0,0 0 0,-1-1 0,0 0-28,-3 2 0,-1-1 0,0 1 0,-2-1 0,-2-1 216,1-3 0,-1 0 1,-4-2-1,-3-3-210,-7-4 0,-4-3 0,-3-1 0,-3 1-172,3-8 1,-5 0-1,-3-1 223,-1-4 0,-5-1 1,-12 4-624,-18 9 1,-10 5 0,-6 2-924,-5 4 0,-6 3 0,-1 1 1471,8 3 0,-3 1 0,1 0 0,2 3 0,-2 0 0,3 3 0,2 1 0,0 3 0,-1 0 0</inkml:trace>
  <inkml:trace contextRef="#ctx0" brushRef="#br0" timeOffset="98129">15758 4209 12942,'8'-41'241,"17"-18"-191,2 16 1,7-3-843,-7 10 0,1-1 1,2-1 809,5-5 1,2 0 0,1 0-452,4-2 0,1 0 0,2 0 445,-10 12 1,1 0-1,1 1 1,0 0 5,11-8 1,2 2 0,-1 1-1,0 2 1,-1 2 0,0 1-1,-3 3 1,-1 1 0,-1 1 9,-3 2 0,-1 0 0,0 1 62,13-10 1,-1 2-52,-5 2 0,-3 1 23,-5 3 0,-2 0 72,-7 3 0,-2 0 275,8-16 13,-19 5 877,-22 4-1280,-15 6 1687,-17 6-1470,-24 8 68,25 7 1,0 2 124,-20 0 1413,3 1-1079,37 0-288,-1-1 148,8 0-43,5 1-266,4-1-877,0 1 938,14 2-290,-2 2 180,38 9-197,-18-4-34,3 1 0,2 2 13,19 8-55,-20-4 1,-2 0 92,16 13-432,-24-2 0,-6 5-1276,-8 20-1418,-11-10 1,-4 0 3067,-5-7 1,-2-3 0,-9 11-1,6-19 1</inkml:trace>
  <inkml:trace contextRef="#ctx0" brushRef="#br0" timeOffset="98695">18052 2466 15448,'38'-45'233,"0"0"1,1 1 0,-6 4 0,0 2 0,2 6-76,13 5 1,2 5-2170,7-2 0,-3 3 712,3 0 1308,-5 3 0,-4 1 0,-21 8 0,7-2 0</inkml:trace>
  <inkml:trace contextRef="#ctx0" brushRef="#br0" timeOffset="98962">18401 2143 21919,'17'28'-1096,"0"-1"1,3 2 0,2-2 687,3-6 0,1-2 309,0 2 1,1 0 7,4 4 0,-2 4-154,-9 5 0,-4 0-165,1 9 318,-16-9 0,-6 1-933,-26 13 1370,4-7-3330,2-10 1,0-1 3169,7-9 0,-5 7 1,20-24-1</inkml:trace>
  <inkml:trace contextRef="#ctx0" brushRef="#br0" timeOffset="99366">19148 2206 21202,'-40'-9'534,"-1"1"0,-9 28 1,12 9 424,26-1-1199,-4 14 0,5 1-188,15-14-284,5 6 207,10-6-57,-1-9 558,24-2 151,-6-13-361,9-2 967,11-18 356,-24-5 710,4-13-473,-25-2-533,-13 7-425,-21-13-1009,-6 18 93,-17-6 275,1 16-123,2 6-477,14 3-1509,10 3 736,17 1-1452,14 2 3318,21-1 1,-13 1 0,5-2 0</inkml:trace>
  <inkml:trace contextRef="#ctx0" brushRef="#br0" timeOffset="99833">19481 1711 18337,'-3'-4'1422,"1"1"-1782,2 3 2682,-15 13-479,17 19-2339,-7 25 364,12-18 0,3 1-731,0 3 1,-1 1 536,-1 0 1,0-1 403,-3-10 0,-1 0-201,0 12 1,-2-2-729,-2 10 362,-1-19 0,0-1 1032,-3 3-33,1-17 2375,0-10 26,3-8-1225,-3-10-1319,1-11-577,0-18 79,2-14 45,9-10-92,-1 30 0,2 1 316,4 0 0,2 2 209,21-20-771,3 11 1982,-2 12 328,-3 12 186,-2 8-1649,-2 14-423,9 24 0,-16 2 0,0 17-1000,-33-11 278,-16 1 56,-23 0-30,10-20 1,-4-3-2339,-1-5 1,0-3 2488,4-2 1,3-3 0,-11-4-1,33-4 1</inkml:trace>
  <inkml:trace contextRef="#ctx0" brushRef="#br0" timeOffset="100196">20180 1608 30509,'-47'17'241,"1"1"1,5-4 0,10-1 1291,25-5-1777,12-1-2482,3-1 1735,25 8 669,2-2 119,21 9-209,-2 2-1059,-1 6-283,-8 9 597,-7 4 1151,-12 0-694,-10-5-873,-11-7-2,-13-6 536,-12-5-386,-16-4-1945,-12-5 3758,3-5 1,15-4 0,14-1-1</inkml:trace>
  <inkml:trace contextRef="#ctx0" brushRef="#br0" timeOffset="100371">20245 1627 22339,'0'-7'-1283,"0"2"-527,0 5 4196,0 0-1204,-75 45-29,45-1-1639,-14 1 0,5 6 324,29-1 1,9-1 0,-3 7-1,7 0 1</inkml:trace>
  <inkml:trace contextRef="#ctx0" brushRef="#br0" timeOffset="100624">18826 3220 22589,'-5'1'6265,"0"0"-6031,5-1-564,85-68-1115,-46 43 1,2-1 1442,0-3 1,3-4 0,3 1 83,-6 7 0,3 1 1,0 1-1,-1 1-526,3-2 0,-1 1 0,4-2 316,2-1 1,4-1 0,1-1 0,0 2-553,-5 2 1,-1 1 0,1 1 0,1 0-943,2 0 0,0 0 1,1 0-1,-2 1 1658,-5 3 0,0 0 0,-3 1 0,-2 1 1,18-6-1,-8 3 0,7-2 0</inkml:trace>
  <inkml:trace contextRef="#ctx0" brushRef="#br0" timeOffset="100905">18824 3528 11103,'-5'3'5095,"2"0"-2634,3-3-2000,85-59-137,-48 36 1,3-2-859,1-1 1,3-3-1,2 1 635,-4 4 1,2 1-1,0 0 1,-2 2-504,4-2 1,-1 2 0,3-1 301,2-1 1,4-2-1,1 0 1,-2 2-63,-7 4 1,-1 0 0,0 1 0,0 0 100,12-4 0,1 0 0,-2 0-86,-6 3 0,-1 0 1,-2 1-1564,10-5 0,-5 1 1331,-17 5 1,-4 2 0,-1-1 0,-20 8 0</inkml:trace>
  <inkml:trace contextRef="#ctx0" brushRef="#br0" timeOffset="103908">15186 6510 12365,'-36'-26'-21,"0"1"0,-1-1 0,-6-7 0,-3 4 53,4 13 0,-4 2 0,4 3-1088,6 1 1,-1 0 1069,-17-3 1,-8-1 0,2 2 7,16 4 1,3 3 0,-3-1-656,-14-1 0,-3 0 0,-1 0 661,13 3 0,-1 0 0,-1 0 0,-1 1 1,-1 0 0,-1 0 1,-1 1-1,-3 1 2,1-1 0,-3 1 1,-1 1-1,1 0 1,4-1-323,2 1 0,4 1 0,0-1 0,-4 1 312,-4 1 0,-5-1 1,-2 1-1,2 0 1,4 0 11,3 2 1,3 0 0,0 0-1,-2 0-12,0 1 0,-1-1 1,-2 1-1,-1 0 1,1 0-17,0 1 1,0 0-1,-1 1 1,1 0 0,-1 0 1,-1 0 1,1 1 0,-1 1 0,0-1 0,0 1-318,0 1 0,-1 0 0,0 1 0,0-1 0,0 2 316,-1 0 1,1 0 0,-1 1 0,1 0 0,-1 1-141,11-2 1,-1 0 0,1 0-1,-1 1 1,1 1 0,-1-1 125,1 1 1,-1 0-1,1 0 1,-1 0-1,1 1 1,0 0-57,-9 4 0,0 0 0,0 0 1,0 1-1,1 0 64,0 0 0,1 0 0,0 0 0,1 1 0,0 0 47,3 0 1,0 0 0,0 0 0,1 1-1,1-1-23,3 0 1,1-1 0,0 1 0,1 0 0,1-1 45,-6 4 0,1 1 0,2-1 0,1 0 12,-8 6 0,3 1 0,4 0-66,7-3 1,3 0 0,4 2 329,-8 12 1,8 3-378,10 0 0,6 1 11,7-10 1,4 1-15,7 11 1,10 2-66,9-5 0,8 2 0,-1-2 530,1 4 1,4 0-463,-1-11 0,6 3 0,2-1 1,1-6 15,3-5 0,2-6 0,4 1-96,-2-1 0,4 0 0,2 0 0,2-2 130,-6-3 0,1-2 0,2 0 0,0-1 0,2-1 7,4 1 1,2-1 0,1-1 0,1-1 0,1 0-140,-7-2 0,1-1 0,0 0 1,2-1-1,-1 0 0,1 0 152,3 0 0,0-1 0,0 0 1,1-1-1,1 0 0,3 0 10,-8-2 1,3 0 0,2 0 0,0-1 0,0 0-1,-1 0 1,-1 0 0,-4-1-24,2 1 0,-3 0 0,-2-1 0,1 0 1,0 0-1,5 0-63,-4-2 0,4 1 1,1-1-1,2 0 1,-1 0-1,-1-1 1,-1 0-1,-5-1 115,12 0 1,-4-2-1,-2 1 1,0-2-1,4 1-22,-10 0 1,1-1 0,1 1 0,1-1 0,1-1-1,1 0 1,0 0 17,1-2 1,1 1 0,1-2 0,1 0 0,0 0 0,0 0 0,-2-1 0,-1 1-40,3-1 0,-1 0 0,-1-1 1,0 1-1,-1-1 0,0 0 1,1 0-23,-2 1 1,0-1-1,0 0 1,-1 0 0,1 0-1,-1 0 1,0-1 12,-3 0 0,1 0 1,0-1-1,0 1 1,-2-1-1,0 0 1,-2 1 15,10-4 1,-2 1-1,-1 0 1,1-1 0,2-1-8,-11 2 0,2 1 0,1-2 0,0 0 0,0 0 1,0 0-1,-2-1 34,6-2 0,0 0 0,-1-1 0,-1 0 0,0 0 0,-2-2 67,-2 1 0,-1 0 0,-1 0 0,-1-2 0,-1 0 0,-1 0 33,5-4 0,-2 0 1,-1-1-1,-1-1 0,-3-1 79,5-5 0,-1-1 0,-4-2 0,-3 0 82,-6 1 1,-4 0 0,-2-1 0,-4-1-111,3-12 1,-6-1-1,-7 0 27,-8 0 0,-6-1 1,-7 1-222,-5-1 0,-6 1 0,-9 1-57,-8 6 0,-9 0 1,-3 2-1,2 4-16,-1-1 0,0 3 1,-8 3-61,3 6 1,-6 0-1,-4 2 1,-1 2-1,1 4-191,6 4 0,1 4 0,0 2 0,-2 1 1,-3 0-412,5 0 0,-2 1 0,-2-1 0,0 2 0,-1-1 0,1 1 0,0 1 695,-5 0 0,-1 0 1,0 1-1,1 1 1,3 0-1,2 0 1,-7 0-1,2 1 1,4 0-1,4 1 0,8 2 1,0-1-1,-1 1 1</inkml:trace>
  <inkml:trace contextRef="#ctx0" brushRef="#br0" timeOffset="109066">7163 10050 12415,'53'-1'246,"0"0"1,8-2 0,1-4-198,-16 1 0,1-2 0,2-1-1241,8-2 0,2 0 0,1-2 1216,-11 3 0,2-1 0,0 0 0,0-1-298,2 0 1,-1 0 0,1 0-1,0 0 293,-3-1 0,0 0 0,0 0 1,-1 0 42,10-3 1,-2 0 0,-2-1 109,-9 2 1,-2-1 0,-4 1 876,8-4 0,-8-2-6,-13-6 0,-9-2-1105,-12-7-11,-17-7-11,-32 19 140,-7 6 56,17 8 0,-2 1 132,0 0 0,0 0 69,-16-2 774,-6-4-936,38 9 1512,-10-2-1920,27 7 669,0 1-1078,7 2 806,10 8 33,18 9-134,-7-4 1,4 1-80,7 4 1,4 0-496,4 1 1,1 2-1561,8 8 1,-2 1-10,-18-10 1,-3 2 2103,2 6 0,-7-1 0,-16-10 0,-4 0 0</inkml:trace>
  <inkml:trace contextRef="#ctx0" brushRef="#br0" timeOffset="109540">10025 9443 14348,'2'-6'1041,"0"0"-1847,-2 6 1254,0 0-347,4 54-191,-8 4-567,4-5 0,2 5-556,2 4 0,1-2 415,-1-19 0,3 0-1112,9 12 1,4-4 917,16 2 992,-16-24 0,-1-3 0,6 3 0,-12-15 0</inkml:trace>
  <inkml:trace contextRef="#ctx0" brushRef="#br0" timeOffset="109824">9990 9584 15836,'-25'-44'722,"0"-1"0,-1 1 1,-6-13-1,6 9-817,15 20-478,22 5 416,17 10 1,7 3 108,1 2 1,2 2-234,10 1 0,2 5 292,1 7 1,0 5-304,-9 3 1,-1 3 251,10 5 1,-1 4-76,-7 2 1,-3 3-77,-9-1 1,-8 3 38,-13 7 1,-9-1 84,-11 14-53,-15-16 0,-10-3-581,-10-6 1,-3-4-333,10-3 1,-1-1 1032,-2-3 0,-2 0 0,7-4 0,3-3 0,-13 4 0</inkml:trace>
  <inkml:trace contextRef="#ctx0" brushRef="#br0" timeOffset="110612">11242 9366 16157,'-41'-16'48,"-1"0"1,1 4 0,3 10 24,-6 35-40,19-12 1,1-1-51,-19 20-84,14-6 23,14-7 89,14-8 112,16 1 56,16-2-84,2-4 1,4-2-284,-2 0 0,2-2 202,10 3 0,-2-1-14,13 2-6,-4 7 275,-36-7 168,-15 7-163,-35-1-184,2-8 0,-2-2-12,-28 8-28,9-7 1,-1-1-355,20-6 0,0 0-755,-11 1 1,2-1 1058,-4-8 0,24 2 0,10-3 0</inkml:trace>
  <inkml:trace contextRef="#ctx0" brushRef="#br0" timeOffset="111116">11569 9421 17938,'28'52'370,"-2"3"-359,-9 4 0,-1-5 6,-3-9 67,-4-10 0,-4-13 723,-4-6-269,-1-11 1085,-2 0-1197,-6-10-173,-8-7-130,-1-3 224,-12-31-268,15 15-204,2-13 1,3-4 104,7 15 1,2 1-12,2-15 0,4-1 22,2 13 1,3 2-14,16-20-85,2 16-66,1 17 50,2 12 78,10 19 11,11 16 12,-6 5-4,-6 1 1,0 4-523,-12-8 1,-1 0 320,12 13 1,-1 1-306,-11-9 0,-3 0-349,-4-3 1,-2 0-1965,4 22-914,-15-10 1256,-14-15 1748,-25 1 1,18-20 0,-12 4 0</inkml:trace>
  <inkml:trace contextRef="#ctx0" brushRef="#br0" timeOffset="111257">11663 9709 19938,'30'-41'-1411,"0"0"0,-1 3 1,1 9-1,21 18 1,-18 4-1</inkml:trace>
  <inkml:trace contextRef="#ctx0" brushRef="#br0" timeOffset="112062">9981 9463 15137,'-1'-43'460,"10"6"-152,47 18-84,-14 11 0,0 2-526,-10 2 0,0 1 352,18 1 1,2 4-29,-16 4 1,-1 2-4,9 3 1,0 4-1,2 9 1,-3 4-594,-12-2 1,-3 1 618,-3 0 0,-5 1 494,-9 27-220,-29-8-193,-1-17 0,-5 0-355,-11 1 1,-8-2 274,2-4 1,-5-2 0,3-1-33,-5 2 0,-1-1-3,4-4 0,-2 0 1,4-2-57,6-4 0,3-2-316,-4 0 0,3 0-4068,-8 0 4429,24-10 0,13-1 0,6-2 0</inkml:trace>
  <inkml:trace contextRef="#ctx0" brushRef="#br0" timeOffset="112466">9960 9491 12085,'-5'0'2218,"2"0"-2089,3 0 291,29-42 101,5 20-247,-4-6 1,3 1-40,14 11 22,-11 8 1,1 2-4358,15 5 4134,10 3-482,-24 8 1,-2 6 497,14 18-186,-20-14 1,-2 3 143,-5 6 1,-5 2-79,-3 24 70,-13-12 0,-6 1 33,-8 15 1079,-8-20 1,-6-3-1043,3-13 0,-4-2 8,-20 9 0,-1 0 1176,13-11 0,0-1-1394,-18 4 0,-2-4-2703,10-10 1,2-2 2842,4-1 0,2-1 0,-24 0 0,42-5 0</inkml:trace>
  <inkml:trace contextRef="#ctx0" brushRef="#br0" timeOffset="112849">9944 9506 13844,'36'-26'344,"0"1"0,1-1 0,4 1 0,2 2 0,-1 6-168,3 7 0,1 6-57,-3 2 1,2 2 0,-1 2-1201,7 6 0,-3 4 1097,7 4 1,-3 6-87,-12 9 0,-7 5-46,-12-2 0,-6 1 105,-4 0 0,-9 1 153,-15 2 0,-9-2-150,-7-5 0,-5-2-149,-12 9 0,-7 1-166,1-8 0,-4 0 0,5-3 0,10-4 0,2-2 0,-10 2 0,0 0 0</inkml:trace>
  <inkml:trace contextRef="#ctx0" brushRef="#br0" timeOffset="115176">9702 10441 9778,'-61'2'1137,"-1"1"0,3-1 0,12 0-1210,27-2-392,15 0 588,36-5-72,10 0-26,4-2 0,8-2-995,0 0 1,5 0-1,2 0 980,-11 1 0,2 0 0,1 0 0,3-1-387,-1 1 1,3 0-1,2 0 1,0-1 0,-1 1 395,-2 0 0,0 1 0,-1 0 0,1-1 0,1 1 5,3-1 1,0 1 0,1-1-1,0 1 1,-1-1-345,3 0 1,-1 1 0,1-1 0,0 0 0,-1 1 353,1-1 1,-1 0 0,1 1 0,0-1-1,-1 1-233,-1-1 1,-1 1 0,1 0 0,-2 0 0,1 0 212,-3 1 1,0-1 0,-1 0-1,-1 1 1,0 0 21,8-1 0,0 0 1,-2 0-1,-2 1-64,-6 1 0,-2-1 0,-1 2 0,-3-1-17,-1 1 0,-2-1 1,-2 2-797,14-1 1,-9 2 615,-20 1-1898,-26 7 1187,-28 1 1,-14-1 935,-3 3 0,-1-1 0,11-1 0,2-1 0,-12 2 0</inkml:trace>
  <inkml:trace contextRef="#ctx0" brushRef="#br0" timeOffset="115496">9294 10588 6742,'53'-13'609,"-1"0"1,0 0-1,-6 2 1,2 0 0,0 0-1,-2 1-270,3 0 1,0 0 0,1 0-1217,0 0 0,2 0 1,2 0-1,1 0 999,3 0 0,1-1 0,1 1 0,0 0-321,-8 1 1,-1 1-1,1 0 1,1 0 0,0 0 236,1-1 0,2 1 0,-1 0 0,1 0 0,1 1-15,0-1 1,2 0-1,-1 1 1,1-1 0,-1 1-16,2-1 1,-1 1 0,1 0 0,-1 0 0,1 0-182,-1 0 0,0 0 1,0 1-1,0-1 1,-1 1 124,-1-1 1,-1 1 0,1 0 0,-2 0 0,0 0-39,10-1 1,-2 1 0,0-1 0,-2 1-170,-6 0 0,-1 0 0,-1 0 0,-2 1 139,6-1 0,-2 0 0,-4 1 248,8-1 1,-8 0-1045,7 0 1832,-49 6-1363,-46 9-285,-2-1 0,-7 1 488,5 0 1,-3 0-1,-1 0 240,-8 2 0,-2 0 0,2-1-25,-11 3 1,5-1 0,11-3-1,8-2 1,15-2 0</inkml:trace>
  <inkml:trace contextRef="#ctx0" brushRef="#br0" timeOffset="115687">9899 10621 12713,'50'-20'139,"0"0"1,0 0-1,0 0 1,0 0-1,3 0 1,-1 0-1,1 0 1,0 1-1,0 2-872,-2 2 0,0 0 0,0 2 0,0 0 0,1 0 719,3-1 1,1 1 0,0-1-1,1 1 1,0 0-84,0 1 1,1-1 0,1 1 0,-1 1 0,0-1-556,-1 2 0,0 0 0,0 0 0,-1 1 0,-2 1 652,6-2 0,-2 2 0,-2 0 0,-4 1 0,-3 0 0,-4 1 0,-5 2 0,-6 0 0,0 1 0</inkml:trace>
  <inkml:trace contextRef="#ctx0" brushRef="#br0" timeOffset="171115">16632 5025 16558,'10'-58'-9,"0"0"0,1 2 0,1 10-71,1 24-234,4-1 52,-11 18 546,1 8 255,-1 17-191,4 20-313,3 19-289,-5-24 0,1 0 273,1-1 1,2-2 109,13 20 37,4-18 344,0-17 212,2-14-105,3-16-410,-4-5-28,0-10 0,1-5-639,-4 6 1,0-3 400,15-14 1,2-1-110,-4 6 0,1 1-185,3 3 0,0 3-434,-1 4 0,0 4-1373,-4 7 0,-1 4-4640,13-1 6800,-16 12 0,-24 2 0,-6 0 0</inkml:trace>
  <inkml:trace contextRef="#ctx0" brushRef="#br0" timeOffset="171505">17061 6813 21623,'-9'-44'-50,"2"12"-73,7 37 173,0 9 17,0 12-78,3 8-22,6 0 33,1-10 16,12-8 124,4-12 17,5-5-34,9-12-61,6-13-57,-14 6 1,2-3-819,9-6 0,4-2 340,-9 6 1,1-1 0,0 1-1225,12-8 0,0 0 1697,-11 7 0,1 0 0,-7 4 0,11-7 0,-1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4T13:42:18.9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2904 2368 12253,'0'-4'5640,"0"1"-3595,0 3-1871,5-18 38,-2 16 7,7-11-63,-1 21-38,1 5-6,-2 1 95,-3 2 118,-7 0-11,-9 1-23,-9 0 46,-9-4 21,-2-5-39,3-7-50,6-10-62,6-8-72,7-11-46,6-7-27,9-4-23,7 2-28,8 4-5,6 10-1,4 7-16,4 9-11,7 9 5,4 14-33,1 14-46,-8 19 48,-24-18 1,-6 4-296,-8 5 1,-8 4 297,-7 6 1,-8 1-353,1-13 1,-3 0 0,-2-1 409,-3 1 0,-3-1 0,0-1 24,-1-4 1,-2-1-1,1-2 27,-14 7 1,0-5-85,7-9 1,0-6 175,5-7 1,2-4-50,-5-5 61,9-19-68,25-7 431,11-10-503,20-11-22,-1 17 11,22-4-17,-9 24-11,11 3 16,-8 10-14,-8 7 1,1 4-59,15 12-17,-13-6 0,1 0-87,-6-3 1,0-1 458,2-2 1,1-2-519,4-2 1,2-3 22,4-4 0,0-3 137,-8 0 0,2-5 30,6-7 1,4-5 0,-7 0 183,-10 5 0,-2-4-40,12-9 1,4-5 0,-9 3-155,-3-8 220,-9 2 1,-4-1 199,-10-3-40,-6-6-83,-15 11-96,-9 10 142,-11 10-259,-3 11-34,-5 15-12,14 1 1,-4 31 6,22-19-12,0 31-28,19-15 0,13 8-16,17-8 10,13-13 48,-25-20 1,2-4 35,28-1 40,-9-15 89,-12-9 246,-14-13-234,-13-9-18,-11-5-38,-11-3-23,-7 1-5,-6 5 17,-5 4-107,9 18-45,-8 4-84,9 18-375,-15 22 140,11-2-1333,-10 33-3871,23-3 4720,2 5 0,7-19 0,3-17 0</inkml:trace>
  <inkml:trace contextRef="#ctx0" brushRef="#br0" timeOffset="240">4307 2457 21836,'1'-48'1029,"1"0"0,0 9 0,-2 8-794,-6 15-218,2 14-51,-3 19 34,2 1 0,-1 18-28,2-1 0,0 5-848,2 11 1,0 2 564,-1-3 1,1 3-495,2-10 0,2 2 1,1-4-1801,3-1 1,2-3 1992,1 4 1,1-3 0,5 5-1,-5-22 1</inkml:trace>
  <inkml:trace contextRef="#ctx0" brushRef="#br0" timeOffset="433">4931 2413 24396,'-10'-41'437,"-1"1"0,-8-20-415,14 92-44,2 15-45,0 14-1493,5-2 1,2 2 848,-2-26 0,1 2 711,1 14 0,2 7 0,-1-10 0,0 0 0,-1-13 0,0 0 0</inkml:trace>
  <inkml:trace contextRef="#ctx0" brushRef="#br0" timeOffset="840">2680 3727 2583,'-50'11'1197,"-1"-1"0,1 0 1,-13 2-1,8 0 2365,-1 0-2913,36-5 1348,21-3-92,60 1-1524,-9-3-445,-8-1 0,8-1 0,1 0 131,1-2 0,1-1 1,4 0-49,-2 0 1,4 0 0,2 0-1,4-1-12,-9 0 1,4 0-1,1 0 1,2 0 0,-1-1-1,-1 1-4,-4 1 1,0-1 0,0 0 0,0 1 0,-1-1 0,1 0-281,0 0 1,-1 1 0,1-1 0,-1 0 0,1 0 0,0 1 274,-1-1 0,1 1 0,-1 0 1,1 0-1,0 0 0,-1 0-236,2 0 0,0-1 0,-1 1 1,1 0-1,0 0 0,0 0 150,0 0 0,0 0 1,0-1-1,0 1 1,0 0-1,-2 0 12,-2 0 1,-1 0-1,0 1 1,-1-1-1,-1 0 1,-2 0-761,14 0 0,-2-1 0,-3 1 0,-5 0 836,-8 0 0,-4 1 0,-3 0 0,9-1 0,-8 1 0,-16 0 0</inkml:trace>
  <inkml:trace contextRef="#ctx0" brushRef="#br0" timeOffset="10556">6297 2348 16891,'-20'-35'11,"1"1"0,-20-15-44,20 69 16,4 3 99,2 11 3,15-6-43,2-7 105,12-2 266,2-10-204,-3-2 399,8-7-173,-11-9-235,2-1 143,-4-9 47,-7-6-267,1 5 74,-9-7-417,1 17-97,-3 0-531,1 7-865,-4 16 946,3-2-2520,-7 24 3335,6 1 0,2-11 0,1-1 0</inkml:trace>
  <inkml:trace contextRef="#ctx0" brushRef="#br0" timeOffset="10907">6286 2833 19449,'16'1'-24,"3"1"-18,-2 2 1,-2-2 55,-7 2 2,-6-4 1161,-1 1-317,0-9-461,0-4 27,-1-10 72,-3-1-47,-2 2-218,-3 1-315,1 7-61,0 1-3,3 4-186,0 3-51,2 2-852,2 3-8596,0 15 8891,0-8 1,0 10 0,0-14 0</inkml:trace>
  <inkml:trace contextRef="#ctx0" brushRef="#br0" timeOffset="28756">1740 5299 15473,'-25'24'1037,"22"-3"-561,59-11-336,-15-5 0,4-1-916,9-2 1,2 0 873,4-2 0,3-2-3,-16-1 0,2-2 1,-1-1-25,-4-1 0,0-2 0,-2-1-10,17-5 1,-4-2 8,-11-1 0,-4-1 743,8-11-50,-17-4-410,-23 5-269,-12 1 313,-26 2-173,-8 5 252,3 5 0,-1-1 257,-19-8-508,4 2 128,29 11 782,17 7-1079,2 2-202,2 1-72,2 2 134,5 3 90,12 8-3426,28 21 3397,-9-5-64,3 5 0,-1 2-268,-16-9 0,-3 0 69,10 13 1,-4 0-163,-1 13-1535,-15 11 1983,-19-9 0,6-17 0,-8-4 0</inkml:trace>
  <inkml:trace contextRef="#ctx0" brushRef="#br0" timeOffset="29433">4233 4969 17802,'-62'-12'386,"0"0"0,14 1 0,5 7-248,10 13 1,6 6 864,1 10-929,13 5 79,10 1-323,9-4 11,26 17 16,6-9 52,-7-9 1,3 2-342,-2-5 0,1 0 182,0 1 0,-1 0-23,-3-2 1,-2 1-43,14 22 275,-21-17 620,-23 3-306,-26-14-119,-27 1-110,19-9 0,-3-1-1611,-14-1 0,-1-1 1583,18-2 0,-1 0-95,-10-1 0,4-1-4321,0-2 4446,8-2 1,16 2 0,17-2 0</inkml:trace>
  <inkml:trace contextRef="#ctx0" brushRef="#br0" timeOffset="29832">5034 5033 16286,'-1'-5'1114,"-29"-8"1,-10 1-846,8 6 87,-26-3 0,-2 4-239,23 10-75,4 2 0,1 3-75,3 14 10,5 11 46,14 5 5,22 5-17,14-2-28,14 3-172,-14-23 1,1 0 118,9 4 0,2 0-291,-7-6 1,-1-1 346,-1-1 0,-2 0-47,8 7 61,-20-9 112,-4 1 117,-13-5 335,-26 0-457,-14-3-85,-9-2-22,0-3-345,6-4 1,-2 0-1585,15-1 0,-1 1 1929,-17-1 0,5 0 0,11 0 0,17 0 0</inkml:trace>
  <inkml:trace contextRef="#ctx0" brushRef="#br0" timeOffset="30457">5480 5100 20750,'7'63'98,"4"-12"0,3 0-101,-3-17 0,1 0 14,4 11 1,-1 0 24,-5-13 0,-3-3 20,0 4 118,-5-1-51,-2-16 555,-4 2-39,0-11 67,-8-6-404,3-14-196,-2-2 12,2-19-84,2-7-29,3-5-5,4-6 0,6-6 39,8-3 1,4-1-52,-6 18 1,0-2 0,1 3-249,7-12 1,2 8 203,16 1-121,-4 31 126,-5 4 23,4 7-22,4 20-34,-5 7-23,13 20-11,-28-13 1,-7 5 69,-10 2 1,-7 2 66,-4 0 1,-7-1 25,-9-1 0,-9-4 179,-16-4 0,-3-7-110,24-7 1,1-3-76,-11 0 1,7-3-1,21-9 505,10 0-449,14 3 13,2 0-108,16 3 0,7 2-98,-1-1 0,2 1-336,7 2 0,3 0 67,10 3 0,4 1-1390,-15-3 1,1 1 0,2 0 1756,4 1 0,0 0 0,-2 0 0,11 2 0,-7-1 0,-19-5 0,-1 0 0</inkml:trace>
  <inkml:trace contextRef="#ctx0" brushRef="#br0" timeOffset="31014">3602 6136 7477,'-5'1'286,"2"-1"4807,3 0-2724,116 14-4240,-62-12 1,6-2 2011,-6 2 1,8 1-1,1-1 1,0-1-60,-5-2 0,0-2 1,0 0-1,-2 0-58,-7 1 1,-1-1 0,0 0 0,5 0 44,-3 0 1,3 1 0,2-1 0,2 0 0,2-1 0,1 1 45,-5-1 0,2 0 1,2 0-1,1 0 1,0-1-1,0 1 1,-2 0-1,-1 0-375,7-1 0,-2 1 1,0 1-1,-1-1 0,1 0 1,1-1 259,-7 1 1,3 0 0,2 0-1,0-1 1,-2 1 0,-3 0 0,-6 0-1,-6 1-39,7 0 0,-9 0 0,0 0-29,21 0 1,-5 1 67,-22 2 0,-4-1 0,18 0 0,-20 1 0</inkml:trace>
  <inkml:trace contextRef="#ctx0" brushRef="#br0" timeOffset="31838">7384 4847 17944,'-14'-42'743,"1"0"0,1 4 0,-3 15-558,-14 61-112,6-3-240,2 4 1,1 9 183,8-3 0,3 3 0,2 0-529,1-6 1,1 0-1,3 2 474,0 12 1,4 4 0,7-5-215,9-10 0,7-2 0,0-5-135,2 4 1,5-3-1472,5-4 1,6-1-1,-2-5 1858,0-5 0,-2-4 0,-3 0 0,-3-2 0,8 0 0</inkml:trace>
  <inkml:trace contextRef="#ctx0" brushRef="#br0" timeOffset="32215">8650 4926 15468,'-56'-3'646,"-1"0"0,1-1 1,0 2-1,-1 2 1,10 5-566,14 9 1,5 4-360,0 0 1,3 1 255,-12 19 190,30 1-16,36 11-91,-5-22 1,3 0-349,0-2 0,3-1 275,11 0 1,0-3-14,-11-6 0,0-1-9,6 3 1,1 1-142,-6-2 1,-2 0 123,11 13 265,-21 4-130,-17-12 112,-27 7 28,-17-16-101,9-6 1,-3-1 125,-7-1 1,-2-4-127,-4-2 1,0-3 18,-6-5 1,2-3-140,18 3 0,3-2-306,-3-7 1,7-3-3505,17-11 3807,10-4 0,5 13 0,4 11 0</inkml:trace>
  <inkml:trace contextRef="#ctx0" brushRef="#br0" timeOffset="32848">9137 5325 16460,'-3'2'1254,"0"0"1379,3-2-829,-13 34-1401,15-25 241,10 21-521,9-35 258,31-16-241,-29 7 129,14-18-90,-22 3 34,-2-15-135,-6 13 45,-14-6-123,-1 24 23,-20-2-40,-2 11-73,-19 10 62,15 1-73,-12 22 17,29 8 51,-1 12 21,16-16 1,6 0-45,11 20 11,-1-21 1,3-1 5,13 9-17,3-9 0,3-3 16,12 1 57,-14-9 0,-1-3 11,1-8 67,-6-14 68,-7-8-23,2-8-62,-5-10 0,-7-14-66,-4 11 13,-1 2 0,1 0-19,7-7 10,13-16-4,-4 22 21,14 2 34,5 15-33,1 4-40,-4 8 6,0 19 6,-20-1-6,18 19-17,-3 6-5,-5-6-116,-2-4 1,1 0-1420,12 6 622,8 6-5568,3-4 5715,-19-17 0,-4-2 1,-14-10-1</inkml:trace>
  <inkml:trace contextRef="#ctx0" brushRef="#br0" timeOffset="33681">10301 5314 21803,'2'-29'123,"-1"7"-104,13 44 1,4 15 8,4 5-6,-6-11 1,1-1 129,9 13-79,-11-17 72,-1-6 1188,-10-16-297,-1-4-745,0-5-28,5-22-139,1-6-57,1-9 39,-2 11 1,0-2 16,6-27-195,0 4-225,-1 14-320,-2 32 203,-1 6-1451,25 16-29,0 5 650,-8-2 1,1 1-1636,23 17 572,1-1 1607,-12-8 201,15-5 1144,-23-13 900,10-5 534,-23-9-52,-7-6-229,-6-6-303,-3-1-256,-2 1-299,-2 3-380,-1 6-392,-1 4-240,1 5-108,1 7 169,1 8-17,-1 13-78,6 7-208,5 8 29,2-8-1396,14 17-1063,-8-17-113,3 5 2857,-9-14 0,-8-16 0,-1-1 0</inkml:trace>
  <inkml:trace contextRef="#ctx0" brushRef="#br0" timeOffset="33847">11175 4981 15031,'-3'-4'3137,"0"1"-6296,3 3-146,-13 19 2242,20-2 0,-18 5 0,21-9 0</inkml:trace>
  <inkml:trace contextRef="#ctx0" brushRef="#br0" timeOffset="34106">11718 5188 22940,'-55'-20'20,"1"-1"1,4 4 0,9 14-66,13 46-56,9 15-318,13-24 1,2 0 266,4 23-221,12-10 1,8-1 148,4-17 0,4-2 135,5 10 1,7-4 88,8-22 0,7-8 0,-8-1 0,10 4 0,-6-12 0,0 0 0</inkml:trace>
  <inkml:trace contextRef="#ctx0" brushRef="#br0" timeOffset="34333">12136 5236 5071,'-4'-10'4190,"1"2"-1034,3 8-2221,0 0 462,-1-5-1056,1 4 858,-1-4-689,1 5-373,0 0-137,2 1 0,-1-1 0,1 1 0</inkml:trace>
  <inkml:trace contextRef="#ctx0" brushRef="#br0" timeOffset="35588">10999 5329 17020,'-2'5'1125,"1"3"-643,1 0-292,0-2 522,3 8 190,2-7 251,2 1-733,0-4 264,-1-3-213,6-9-264,4-4-22,8-12-90,-3 3 112,3-13-28,-6 1 40,0-18-135,-9 7 5,-9-4-38,-7 20-7,-10-3 35,-9 8-40,1 2-73,-2 6-50,12 11 51,6 4-6,0 7 55,-6 16 18,-4 10-23,-1 5-11,6-5 0,1 1-17,-1 5 11,1-1 1,1 3-186,7-8 0,2-1 185,2 1 1,4-1-18,5 2 1,6-4-112,34 9-96,-10-23 0,2-3-477,-4-4 1,1-3-596,17 0 0,1-4 1302,-4-4 0,-4-1 0,-11 2 0,-3 0 0,23-6 0</inkml:trace>
  <inkml:trace contextRef="#ctx0" brushRef="#br0" timeOffset="38149">11375 5151 10513,'-24'-23'297,"0"0"1,-13-14 2468,45 38-2519,8 3 1279,3 1-1347,14 8-760,-2 0 0,0 2 637,15 7-25,-12-6 0,1 1 1031,-1 1 0,-1 1-1056,-2-2 0,1 1-6,5 2 0,1 2-37,1 2 1,-4 1-48,2 8 36,-14-8 1,-5 1-21,-18 20 52,-24 5 27,-6-10 8,5-17 1,-2-1 282,-24 9-83,8-6 610,-13-18-95,24-37-451,9 2 0,3-3-157,4-5 0,3-2-79,3 5 1,2-2 61,6-8 0,5 1-36,15-16-54,-1 15 1,4 3-89,-2 13 0,4 3 74,10-4 1,5 1 1086,6 1 0,2 2-1148,-1 1 0,1 0-107,4 0 1,-3 3-559,9 0-1748,-24 10-5301,-21 11 7770,-17 7 0,0-1 0,-1-1 0</inkml:trace>
  <inkml:trace contextRef="#ctx0" brushRef="#br0" timeOffset="38665">11320 5317 12909,'-1'-5'4452,"0"0"-3253,1 5-504,27-62 156,10 37-652,-9-11 0,2 3 125,31 22-100,-5 9-151,-10 5 8,-10 4 0,0 4-489,13 11 414,-15-5 0,-1 2-18,12 21-10,-13 4-17,-12 4 116,-12-1-94,-17-15 1,-7 1 60,-10 12-16,2-16 0,-1-4 12,-5-4 307,-7-4-3318,16-15 3213,-9-8 188,7-15-262,-2-14-90,5 0 0,7 3 1,3-2 5,1-18-65,6 14 1,2 0-20,8-11 19,11 16 1,3 2-155,8 1 126,12-1 1,9 0-90,4 9 0,2 2-90,-2 0 1,0 1-242,2 2 0,-4 4-1587,-7 6-616,-24 7 2632,-12 6 0,-9-2 0,0 1 0</inkml:trace>
  <inkml:trace contextRef="#ctx0" brushRef="#br0" timeOffset="39147">11419 5193 20140,'18'-30'380,"1"0"1,8-18-269,28 53 11,-5 7-731,-16-2 0,1 2 644,3 4 1,-1 2-26,-2 2 0,-1 2 214,-3 1 0,-3 4-248,-3 11 1,-6 1-22,-4 20 35,-14-21 1,-7-2 246,-14-1-213,-3-13 0,-4-2 54,-9-2 72,-16 3-67,23-17 819,-2-25-830,16-8-17,-3-26 6,12-7-208,3 28 0,3-1 176,2-1 1,2 1-17,1 0 0,4 1-8,3 2 0,5 1-23,5 1 0,4 2-45,7 1 0,3 3-676,8 0 1,4 3 219,3 2 0,3 3 518,4 3 0,-3 2 0,-22 5 0,-3 1 0,21 0 0</inkml:trace>
  <inkml:trace contextRef="#ctx0" brushRef="#br0" timeOffset="40816">13596 5072 18319,'-36'-42'784,"0"0"0,2 3 0,1 10-420,-12 21-280,7 6-100,11 4-63,2 15 57,14 6 16,-1 13 12,10 4 16,7-6 29,16 20-18,4-15-25,-5-9 1,1-1 2,20 19-11,0-2-17,-6-7 17,-11-8 40,-10-11 128,-8-7 89,-15-7-83,-16-3-124,-6-1 9,-11-2 0,-2-1-31,-7-2 8,-6-1 1,-1-3-334,-3-9-2801,8-7-525,35 5 3623,41 1 0,-10 11 0,2 0 0</inkml:trace>
  <inkml:trace contextRef="#ctx0" brushRef="#br0" timeOffset="41032">13811 5184 21080,'2'37'381,"7"15"-499,4-21-324,7 16 11,-3-18-1345,6 2-8055,8-10 9050,-7-4 0,-1-7 0,-19-9 0</inkml:trace>
  <inkml:trace contextRef="#ctx0" brushRef="#br0" timeOffset="41197">13943 5011 14544,'30'8'0,"-6"-2"0</inkml:trace>
  <inkml:trace contextRef="#ctx0" brushRef="#br0" timeOffset="41988">14569 5187 16269,'0'-5'3798,"0"2"-2326,0 3-1085,-82-38-1125,35 40 791,-10-13 1,0 6-15,27 21 0,4 6-11,-14 15 134,19-6 0,6 4-184,11 21-141,2 0 219,32-6 72,5-32 164,13-1 122,0-12-33,-2-16-40,-5-15-33,-4-18-173,-11 1-132,-13 0 0,-3-3 56,-6 10 0,-1-2-5,-1-5 0,1-3 0,-2 3-18,0 4 1,-2 1 66,1-12 1,0 3 84,-2 2 8,-2 0 206,0 19-453,0 14-10,0 23 66,4 4-10,-1 33-12,7 9-195,-1-16 1,2 3 132,3 4 1,3 1-116,1 2 1,3 2-203,-1-14 0,3 1 1,-2-3 137,2 2 1,1-3-379,10 8 0,1-6-1046,11-8 439,8-5 660,-4-18 561,-6-20 168,-10-2 739,11-33 5,-14 7-372,-8 11 0,-2-2 1028,7-20-1092,-10 20 1408,-6 3-1442,-7 22-123,-1 1-465,-2 3 168,2 13 0,4 2 17,11 9 11,13-2 34,11-3 5,4-6 62,2-10-68,-17-4 85,0-10-45,-19-7-68,-2-10-33,-8-7 0,-9-3-11,-7 4-28,-8 6 5,-5 12 34,-6 10 23,-7 16-23,-4 12 0,-1 16-220,6 12 206,25-20 0,3 2-42,-3 30-151,28 0-23,12-15-1591,25-15 0,11-6 17,-5-8 1,3-3 1803,-7-1 0,2 0 0,-4-2 0,-3-3 0,-6-1 0,8-1 0</inkml:trace>
  <inkml:trace contextRef="#ctx0" brushRef="#br0" timeOffset="43958">17167 5167 19367,'0'-8'1921,"2"-30"0,1-6-986,2 8-616,-2-11 1,1 3 66,0 18-302,-3 13-134,0 7-29,-1 12 85,2 15 11,-1 4-12,0 34 6,-5-16 1,-2 2-440,1 2 0,-1 1 422,-3 9 1,-2-1 16,1-15 0,0-4-3099,-9 24 3116,6-26 287,1-11-52,6-20-140,-1-10-17,1-31-66,2-14-35,5 0 1,3-4-14,1 7 0,1-1 11,1 8 1,1-2 0,0 2 4,5-12 1,1 2 5,0 1 0,1 3 1220,-4 12 1,2 1-1235,3-8 0,3 3-153,8-3 130,-8 15 1,2 3-28,16 3-12,1 12 883,-5 12-871,16 27 16,-18 12 54,-11-9 1,-2 3-38,-9 1 1,-5 0 5,-6 23 8,-9-22 0,-8-1 14,-13-2 0,-6-3 9,0 0 0,-1-3-20,0-2 0,-2-4 44,5-8 1,3-6 165,2-2-187,-2 0-35,24-7-49,7 0 16,6 3 28,9 5 611,3 0-701,38 13-53,-7-8 1,4 0 46,-1-1 1,2-1-254,-9-3 1,2-2 0,-3-1 228,3-4 0,-3-3 27,-3-3 1,-3-1 25,15-9 34,-7-19 84,-28 7 27,-1-11 34,-20 11 29,-8 7 837,-8 7-815,-1 5-17,1 4-90,6 3-50,7 1 11,5 4 0,7 4 17,5 5-1,9 4-4,-1-4 10,8 2 28,5-8 6,0 0 28,6-9 35,-10-7-58,-7-3 85,-4-18-73,-10 2-23,-2-16 23,-9 5 33,-3 3-11,-4 8-33,-2 9-45,0 8-34,-4 7 17,-3 11-17,-3 11 6,-2 15 5,2 10-10,8 8-1,7 2-17,17 0-61,10-19 0,6-1-29,0-10 1,4-3-62,11 6 0,5-6-126,13-11 1,1-7 270,-22-1 1,0-1 14,12-3 0,-2-3 8,-1-16 67,-21 0 1,-1-5 105,-2-5 1,-2-2-104,-3 4 1,-4 0 69,-2-22 112,-9 26 1,0 6 22,0-2-309,0 13-78,0 9 135,-1 7 0,1 7-12,4 27-11,0 13 6,1 1 11,-2-22 0,-1-2 0,0 4 56,2 3 129,-1-18 5,2-13-117,2-21-34,4-13 12,4-15-7,4-9-44,1 2-3392,8 1 3370,-9 19-62,9 2 22,-14 19-122,19 3 4,-8 13-16,15 9-207,2 23 184,-13-9-89,-7-5 0,-1 1-509,14 11 1925,-11-15 0,2 0-1335,4-4 0,1-2 126,4-4 0,0-5 95,1-2 1,1-5-41,-2-4 1,-1-4 275,25-15 72,-11-13-47,-25 6 0,-3 0-65,6-14 17,-4-9 460,-15 2-292,-9 13-129,-9-13-139,-18 25-74,-16 11-27,-16 13-6,27 7 0,0 2-161,0 2 0,2 4 138,-21 20-5,18 6-11,16 2 397,22 10-353,6-16-36,33-5 1,9-6 75,3-12 2,0-3 1,0-7 92,-5-27 5,-11-20-134,-22 16 1,-4-5 69,-3-18 1,-3-2-317,-2 15 1,-1-1 301,-2-24 0,0 1 42,-2 21 1,0 1 27,0-6 0,-1 0 34,0 9 0,-2 3 202,-6-18-345,3 24-46,1 12-117,3 20 431,2 6-296,0 28-17,7 22-952,4 0 0,2 4 893,-2-18 1,2 3-192,5 9 0,4 6 0,-2-8-375,-3-17 0,1-1 276,2 7 0,3 4 0,1-5-755,0-7 1,2-3-507,4 6 0,3-3 1627,4-5 0,-1-5 0,1 1 0,0-11 0</inkml:trace>
  <inkml:trace contextRef="#ctx0" brushRef="#br0" timeOffset="44349">19816 5103 20711,'-24'-53'1390,"-1"1"1,0-1 0,5 11-1049,13 28-264,-1-1-106,7 11-72,6 4 83,3 5-28,33 24-3,-9-2 1,2 2-262,-2-1 1,0 1 249,11 12 1,-2 3 7,-15-9 1,-3-2 44,-3-5 1,-1 0 24,-3 6 1,-5-4 13,-7-11 29,-9 8 44,-3-21 118,-7 0-157,6-5 652,-3-8-675,8 2 40,-3-7-33,6 4-34,-1-2-29,3 2-4,1 1-1,2 0 11,3 2 23,-1 1-17,-2 2 0,-3 1-1115,-1 1-5366,9 7 6481,-2-2 0,0 1 0,-4-4 0</inkml:trace>
  <inkml:trace contextRef="#ctx0" brushRef="#br0" timeOffset="45864">19798 5147 7867,'-8'0'6598,"2"0"-5203,6 0 481,0 0-1556,-7-10 273,5 7-414,-5-7-94,7 10-6000,0 0 5915,9 0 0,-7 0 0,7 0 0</inkml:trace>
  <inkml:trace contextRef="#ctx0" brushRef="#br0" timeOffset="47188">19795 5104 8136,'-3'0'4829,"1"0"1058,2 0-5378,0-5-156,0 4-140,0-5-101,1 7-17,-1 3 73,0 2 11,0 4 95,2 1 141,5 0-158,0-3 590,16 1-416,-1-5-106,14-1-23,-6-7 17,-2-2-5,-7-7-51,-5-5-84,-6-7-67,-5-7-61,-2-6-12,-7-2 0,-2 0 17,-5 4 0,-3 6-17,-2 7-16,-2 6-6,-1 5-17,-1 6-17,4 3-67,-8 6 56,5 5 0,-19 21 22,12 0 6,-6 17 0,14-5-17,7 4 23,7 2 0,14 0 10,10-2 29,16-2-314,13-5 286,-19-20 0,1-2 5,2-2 1,0-2 13,0-3 1,0-2 63,27 2 7,-7-9 10,-8-9 23,-7-6 1,-7-9-79,-12 2 33,-2-20 0,-10-10-78,-1 6-1,-8 12 1,-2 2 6,-6 1 5,-11-17-17,6 24 297,-10-3-302,12 17 10,-15-3-27,16 9-50,-7-1-40,15 5 95,2 0 6,9 2-11,10 4 17,16 2-6,15 3-6,11-3 12,2-2 16,-1-3-5,-8-5 11,-9-3-6,-10-6 1,-9-2 27,-9-3 6,-8 0 22,-3 0 1,-3 3-1,0 3-22,-2 5-45,0 2-111,1 2 72,0 13 33,5 3 12,7 26-28,-1-12-17,11 22 0,-11-25-96,6 8 1,1 0 23,1-4-86,7 4 1,1-4 73,-3-14-50,27 6 106,-14-21 78,9-8 6,-12-3 140,1-23-56,-20 5 23,2-17 11,-12 11 5,-4 3-28,-1 10-78,-3 8-157,2 8 79,-1 11 5,5 12-51,6 10-252,16 18-162,2-4 101,1-1-1013,-4-6-2387,-12-12 3792,1 2 0,-8-13 0,-1-4 0</inkml:trace>
  <inkml:trace contextRef="#ctx0" brushRef="#br0" timeOffset="47365">21054 4667 17372,'-3'-5'1944,"1"1"-4425,2 4 1103,4 4 1378,8 26 0,-5-19 0,5 17 0</inkml:trace>
  <inkml:trace contextRef="#ctx0" brushRef="#br0" timeOffset="48065">21371 4987 8445,'8'-9'5657,"-1"1"-1738,-7 8-3235,0 0 539,-1-34-1212,4 39 748,7-6-753,5 45-6,6 14-11,-4-3 16,-6-19 12,-3 0 2795,-7-24-2067,-1-3-386,0-8-28,0-12-90,3-9-50,2-10-96,7-5-95,5 2-28,0 11-320,24 3 158,-19 14-320,28 9-140,-20 14-766,18 23-148,-5 2 433,-1 1-785,-11-18 1,0-2-177,19 6 1862,-20-13 1,1-1-1351,2-6 1,-1-5 2095,-1-2 2144,24-15-1725,-37 0 1166,5-30-1558,-18 19 1153,-13-28-1275,-2 31 3788,-30-12-4091,15 24 27,-36 5-139,33 9-6,-19 16 6,33-9 10,-2 19 52,25-5-7,2-1-10,7-5 329,6-12 208,-10-6 140,6-3-133,-10-4-136,-2-3-106,-4 1-124,-1 2-167,-2 2-73,0 3-6,2 8 22,8 16 1,0 5-3,1-1 0,1 5-17,1 15 0,0 3-780,-2-10 1,-1 4 723,-2-3 0,-1 6 0,0 2 0,-2-3-770,-2-2 1,-1-3 0,-1 2 596,3 9 0,0 1 1,-4 0-1243,-4-2 1,-3-2 0,-3-3 1484,-3-2 0,-1-3 0,1-4 0,-1-4 0,-7 0 0</inkml:trace>
  <inkml:trace contextRef="#ctx0" brushRef="#br0" timeOffset="49142">22779 4318 8909,'-6'-6'9830,"1"0"-8905,5 6-869,0 0-3625,-34-30 3883,35 33 1139,-5 2-1196,24 22 1,13 11-67,5 8 0,1 6-695,-11-14 0,0 2 1,-1 2 510,-1 4 0,-2 2 1,-2 1-36,-3 3 0,-2 2 0,-8 3-701,-9-3 1,-6 3 0,-4 1 0,0-5-105,0 1 0,-2-4 1,-5 1 832,-4-1 0,-6 1 0,0-3 0,4-9 0,3-9 0,1-6 0,-2 1 0,0 0 0</inkml:trace>
  <inkml:trace contextRef="#ctx0" brushRef="#br0" timeOffset="65390">4860 7508 10394,'4'-44'1671,"1"0"1,0 0 0,1-15 0,-1 6 295,-2-5-416,-1 13-387,-2 9-687,0 13 722,1 1-1143,-1 15-376,1-2 292,-1 30 112,0 12-53,-2 11 0,-1 4-422,1-14 1,-1 2 403,-1 5 0,-1 4 0,0-5-5,1-6 1,-1-1-2,0 9 1,-1 6-1,2-4-7,1-1 0,1 0-3,-1 15 1,1 0 2,4-20 0,1-1-50,0-4 1,0-3 155,3 10 247,-1-13 207,-4-18-185,-1-9-252,0-6 762,-2-4-852,1-1 148,-1-6-164,1 7-23,0-1-5,1 5-23,0 5-67,3 1 113,8 0-7,29-4-10,-3-1-212,2-1 1,5-2 224,-4 0 1,1-1-448,15-2 1,2 0 443,-16 3 1,0 0 0,-1 0-6,22-3 0,-2 0 0,-14 3 0,-1 0-6,9-1 1,-4 0 27,3 0-19,-20 3 0,-3 1 19,-6 0-5,-13 1-112,-12-2 141,-9-4-399,-6-3 1151,-3 0-831,-5-3 55,9 7 29,-10-7-40,8 5 34,-29-17 44,5 4-5,12 6 0,0 0 107,-16-13 5,7 5 0,8 3-28,7 5-33,6 3 44,6 4-140,5 6-67,3 1-56,2 5 34,6 5 16,14 9 34,21 13 3,-3-2 0,3 2-419,-4-2 1,0 2 397,5 7 1,-4 1-3,-15-13 1,-4 2-499,-5 8 0,-7 1-2078,-12-1 0,-6 0 2001,-1 5 1,-2-2 0,-12 13 0,4-20-1</inkml:trace>
  <inkml:trace contextRef="#ctx0" brushRef="#br0" timeOffset="69966">7430 7162 29572,'-38'-4'97,"0"-1"1,-3 30 0,9 15-362,21 11 1,8 9-1318,-4-1 1,0 5-1,0 0 1269,2-1 1,2 0-1,0-1-14,0-9 1,1-1 0,0 0 21,1-2 1,0 0-1,1 3-393,0 3 1,0 5-1,-1 0 1,-1-3-422,-2 4 1,-3-3 0,1 2 927,3-7 1,1 4 0,-2-2 0,-3-7 164,-10 16 1,-8-16 1242,-17-21-1112,12-18 1,-2-5 25,-4-10 1,0-6-113,-1-6 0,1-5 151,2-7 0,4-5-112,4-3 0,5-4-134,6-2 1,7-2-67,7-1 1,7 0 64,6 0 1,7 1-9,7 1 0,4 2 240,7 2 0,4 1-431,3 2 1,3 1-174,1 2 0,3-2-236,-5 4 1,1-4 0,-2 3 489,5-4 1,-2 0 182,-10 6 0,2-1 0,-7 4 56,14-13 3234,-6 4-2518,-24 20 334,-1-3-166,-12 11 354,-3 3-235,-2-2 414,0 3-1019,1-4-662,-1 6-184,2-1 218,9 14 196,-1-1 6,20 23 6,-2 4-7,8 16-30,-19-23 0,0 0-25,-2 5 0,-1-1 11,3 11-12,-5 3 147,-15-27 123,-6-2 274,-13-7-308,5-8 129,-8-10-157,15-7-163,1-8-134,6-3-44,14-3-18,22-9 152,-2 11 8,-2 6 1,4 1-796,22-6 812,-19 8 0,2 1 14,1 0 0,0 0-6,6-2 1,0 0 5,-9 4 0,-1-1-58,1 0 0,-2 1 231,7-5 40,-19 10-62,-10 3-235,-12 6 45,-11 8 22,-11 12 0,-3 8 747,0 10-752,13-11 167,8 8-168,13-6-3419,14 14 3431,-1-14-57,5-10 0,1-3 91,0-5 145,34-3-90,-35-12 140,19-13 51,-21-8 190,-2-22-335,-10 13 66,-12-19-16,-11 19 3279,-9-6-3341,-11 4-106,9 16 157,-6 2-420,13 14 150,4 4-106,-1 10-520,7 21 262,1-3-1954,11 33 1316,2-32-1188,17 24-419,15-26 2296,-6-6 269,22-9 352,-17-20 331,10-10 533,-2-13 413,-8-6 1245,-6-10-1844,-14 16 1053,-6-7-1198,-14 25-409,-1 0-583,-1 12 174,0 5 79,1 12-3404,5 19 3409,0-5 0,7 21-28,2-9 45,-2-8-12,1 2 57,-8-25 246,0-3 129,-1-7 3223,1-10-3564,5-10-18,4-13-11,4-5-28,6-2-27,-3 11 4,13-3-66,-3 19 22,1-3-56,5 19 50,-10 12 12,14 23 11,-11-8 13,-10-5 1,-1 1-14,8 9 11,8 7 6,1-7 5,3-11 34,0-13 56,13-20 39,-7-16-1290,-2-8 1228,-12-8-969,-17 3 0,-2-8 0,-2 4 908,-1 7 0,0 0-8,0-9 0,1-5 1,-2 1-144,-6-5 0,-3 3 178,-1 8 1,-1 1-14,1-8 0,-1 2 75,-4 8 1,0 5 33,-2 2-95,0-3 632,3 23-761,2 16 3235,-3 16-3151,-1 7-3,2 14 0,1 4 96,0 11-108,6-9 0,3 8 0,3-3-773,8 0 0,3-1 735,-6-10 1,1 2 0,4-1-279,9 4 1,3 1-1,0-6-414,0 0 1,-1-4 119,7 10 0,0-3-4291,-7-13 1,-3-6 4817,-2-6 0,-2 1 1,-17-19-1</inkml:trace>
  <inkml:trace contextRef="#ctx0" brushRef="#br0" timeOffset="70115">9427 7562 22607,'46'-16'-49,"-1"1"0,1-1 0,-1 1 0,7-13 0,-5 6 0,-4 22 0,0-1 0</inkml:trace>
  <inkml:trace contextRef="#ctx0" brushRef="#br0" timeOffset="71366">10095 7724 21685,'17'14'1406,"2"-4"-1165,-7-8 101,13-2-17,17-10-180,3-3-10,13-12 61,-13-2 33,-7-6-134,-12 5 135,-4-22-84,-15 16-34,-4-14-45,-15 19-50,-3 11 6,-23 4-23,5 10-12,-16 8-11,10 10 18,1 13 10,5 11 12,9-5-34,12-3 1,2 2-74,3 13 48,7-12 0,4 1-14,19 18-322,7-12 327,-5-18 1,4-4-51,6-5 1,2-3 24,2-1 0,1-1 45,-1-3 1,0-5 7,8-8 1,-2-6 84,8-17-23,-17 7 0,-3-4 28,-2-25 23,-16-1 33,-9 4 45,-10 9 28,-2 9-27,-2 11-85,2 8-101,2 7-236,2 5 158,3 16 95,1-2 339,2 14-362,7 20 1,-1-3 19,-2-11 0,-1 1 3,3 19-16,-3-8 21,-2-16 96,-2-11-6,-1-13 219,2-7-258,5-14-22,8-15-12,7-12-10,7-7-7,4 4-10,-2 9-18,-9 13-156,3 8 50,-12 14 84,8 10-157,9 32-36,-7-13 0,3 1-39,9 4 0,5-1-143,12-3 0,2-5 52,-6-8 1,2-6 212,-5-5 0,3-4 0,-4-3-83,0-2 1,-3-4 265,12-4 0,-4-4 39,-22 0 0,-4-2 107,17-22 84,-14 2 61,-12 4-95,-16 9-84,-21 9-17,-23 12-36,11 8 0,-2 4-105,5-1 1,-2 2 87,-16 11 0,2 4-42,-4 9-26,18-8 1,4 0 433,9 6-408,20 7 45,19-17 33,21 4-44,19-15-282,-24-9 1,2-3 263,2-3 1,0-3 28,-2-4 0,-1-3 52,-4-4 1,-3-2-20,11-19 3,-21 2 1,-5-6-498,-8 9 0,-3-3 452,0-18 1,-4-2 33,-5 5 0,-5 2 64,-2 1 1,-4 1-7,-1 4 1,-1 2-45,0 7 0,0 2 120,-14-19-159,15 26 327,5 11-552,11 21 399,2 4-287,17 44 23,-6-19 1,2 5-654,2 15 1,3 8-1,-2-3 328,-5-16 0,-2-2 1,0 3-2117,0 8 0,-1 5 1,0-1-1,-3-8 2026,-2 1 0,-2-4 0,0 5 0,-1-8 0,-1-15 0</inkml:trace>
  <inkml:trace contextRef="#ctx0" brushRef="#br0" timeOffset="76323">13599 7397 14689,'14'-61'2423,"1"0"1,-6 3-1,-6 7-2277,-15 15-174,-13 9 0,4 24-56,-11 17 61,8 7 1,-1 5-581,-1 5 0,-1 3 560,-7 13 1,3 3-43,7-4 0,5 2-40,6 7 0,9 0 97,14-7 0,8-4 56,5-2 0,6-7 123,12-9 0,4-8-101,-13-8 1,1-5 89,17-6 0,1-5-42,-18-2 1,1-3-151,13-4 1,-2-5 234,-13 1 1,-3-3 3,-5 0 1,-3-1 148,10-22-34,-13 4 695,-9 13-521,-12 3-251,-4 15-309,-5 1 405,-2 12-394,-3 9-11,-1 11 0,2 10 6,7 3-6,11 1 28,11-4 33,15-7 18,1-9 66,29-6 51,-15-14-28,10-2 135,-10-17 156,-10-14-145,-6-6-62,-6-11-62,-18 5 0,-10 2 1,-8 4-73,-1 12 28,-15 0-124,8 19-67,-12 1-28,3 18-39,-2 12 39,6 4-694,-6 28-314,20-7 173,8-11 1,4 0-1765,24 24 695,-2-31 0,6-3-535,8-1 0,5-5 2596,13-2 0,-1-5 0,8 3 0,1-9 0</inkml:trace>
  <inkml:trace contextRef="#ctx0" brushRef="#br0" timeOffset="77055">14812 7598 17210,'31'-48'1609,"0"0"1,-3 4-1,-10 5-1183,-19 7 458,-23-4-671,-6 20-151,-21-2-68,-4 22-33,-5 16-144,29-2 1,1 2 176,-17 17-395,15-3 1,4 3 299,2 15 39,8-15 1,6 1 19,17 14 59,18-12 106,16-15 62,10-15 16,5-18 18,4-19-267,-29 7 1,-1-4 204,-1-5 0,-2-3-48,-3-5 0,-3-3-31,-2-3 1,-3-3-1,-1-4 1,-3 0 5,0-1 0,-2 0 14,0 2 1,-2 1 41,0 6 0,0 1 5,-3 7 1,0 1 932,0-22-1252,-3 30 85,0 20 72,0 38-5,-1 27-23,0-19 0,0 3-457,-1 8 1,1 2 263,-1 4 0,0 2-118,1 2 0,2-2 177,-1-13 0,3 0-194,8 9 1,6-4 181,-1-23 1,3-4-23,8 9 1,4-5 609,26-8-369,4-19 168,-5-17 56,-5-16-112,-16-2 81,-15 4 0,-2-1 149,0-10 201,3-13 179,-16 25-632,-6 14-118,-3 7-157,2 6 864,0 2-724,4 4 29,7 5 5,13 5 6,18 1-23,16-3 33,6-5 51,-4-11 79,-10-11 16,-14-12-16,-14-13-51,-9-8-23,-17-7-27,-12 2 11,-17 8-28,1 16-6,3 18 0,-1 3-28,-12 7 0,-18 13-11,22 16-16,8 15-369,14 14 194,14-24 1,6 0-273,5 3 1,6 1-2408,12 10 0,5-1 2320,-4-12 0,0-2 1,-1-2-1,-3-6 0,-1-5 1</inkml:trace>
  <inkml:trace contextRef="#ctx0" brushRef="#br0" timeOffset="77881">17580 7574 19725,'10'-46'806,"-1"0"1,0 1 0,5-7-1,-10 5-484,-19 11 0,-10 10-232,-32 15-85,12 10 1,-1 7-20,8 8 0,2 7 3,2 5 0,5 5 5,11-4 1,5 1-7,6 8 1,8 0 50,13 12 23,13-1 139,8-34 1,2-7-51,-3-4 17,2-3 0,-1-5 213,-8-15 17,4-25-319,-14 11 72,-4-23 17,-11 26 6,0-1-96,-1 14-156,-2 11-62,1 9 72,-2 11 68,2 15 23,-1 17-34,1 13 5,1-18 0,1 0-220,2 14 203,0-18 1,4-2 17,11 1 44,22 4-22,-8-18 22,4-16 0,2-6 0,2-9-282,8-12 0,0-5 315,-6-8-10,-3-3 0,-3-6-9,-15 7 0,-4-3-511,0-3 1,-1-4-1,-2 3 492,1-3 0,-3 0 46,-3-2 0,-1-4 0,-5 6-494,-4 10 0,-3 2 464,2-7 1,-2 1 237,-16-13-176,2 27 368,-2 1-586,6 19 1488,0 20-1404,5 9 11,-2 16-20,3 6 0,2 5-104,1-1 0,3 2 71,1-1 1,2 4 0,1-1-48,4-5 1,1 0 0,2-1-23,4 0 1,1 0 0,2-2-59,1-2 1,2-1-1,0-2-341,11 13 0,1-4-720,-2-8 0,2-4 1259,0-9 1,-2-4 0,1 2 0,-3-15-1</inkml:trace>
  <inkml:trace contextRef="#ctx0" brushRef="#br0" timeOffset="78057">18067 7440 22942,'46'-24'-41,"1"1"1,0-1 0,0 0 0,-5-1 0,-3 1 0,0 6-680,23 4 0,-6 9-4629,-15 2 5349,0 2 0,-20 1 0,-3 0 0</inkml:trace>
  <inkml:trace contextRef="#ctx0" brushRef="#br0" timeOffset="85569">20050 7168 22296,'-14'-41'491,"-1"0"0,3 4 0,-3 9-497,-8 23-106,5 3-50,4 7 95,3 9 56,1 14-17,2 14 16,3 12-16,8 8-281,3-31 1,2 0 294,4 0 0,2-1 14,11 14 11,-5-17 0,0-3-22,1 3 73,2 5 128,-17-19-95,-11-7 23,-17-5-79,-9-3 0,-4-1 562,-20-3-587,5-1 0,0-2-51,16-1 1,3-1-300,-26-11-1216,17-1-4715,30 6 6267,14 4 0,-1 5 0,4 3 0</inkml:trace>
  <inkml:trace contextRef="#ctx0" brushRef="#br0" timeOffset="86568">20483 7299 15967,'-4'3'4895,"0"-1"-2593,4-2-1927,-9-7-279,8 5 83,-1-8-56,17 4-39,12-4-11,9-6 16,5-4-21,-8 2 301,11-20-274,-26 19 101,9-19-28,-22 21-106,-7 2-73,-12 7-12,-17 10 35,-17 10-7,16-2 1,0 2-4,-1 2 1,1 2 19,-1 4 1,3 2-51,-8 26-28,17 1 11,46 9 76,17-29 0,7-4-34,-14-4 0,2-3-150,3-3 0,4-2 0,-4-4 170,23 0 25,-30-5 0,0-1 103,11-4 13,-18-7-85,-13-7 5,-7-17-44,-4 8 33,-2-17 487,0 14-470,1-6-22,3 2-17,19-10-34,12 10-22,2 2 0,10 14-1,-15 12-10,20 7 22,-18 2-6,11 13-5,-24-4 17,23 26-23,-12-9-20,-5-2 1,-1-1-20,4 6-123,-9-8 0,-2-1-29,-5-6-408,10 13-392,-8-19-606,9-1-334,8-6 49,21-17 1719,-16 1 348,14-18 511,-29 3 838,-4-17-990,-10 14 464,-13-13-514,-2 21 811,-11-21-639,5 14 258,-7-17-632,12 23-275,-1 2-50,7 23 78,1 14-28,1 18-3398,6 23 3382,0-15 10,0-12 0,2-2-71,10 7 66,10 5 11,5-8 39,12-12-5,-15-11 173,18-16-117,-29-4 3415,14-19-3399,-18-4 99,4-28-197,-11 27 1,-2-1-15,0-2 1,-1 2-57,3-10-436,-4 17-1816,0 21 925,0 3-8442,16 16 122,-8-4 9709,10 9 0,-16-14 0,-3 0 0</inkml:trace>
  <inkml:trace contextRef="#ctx0" brushRef="#br0" timeOffset="87108">22348 7440 14253,'-3'1'6626,"0"1"-3310,3-2-3260,6-11-17,18-1-6,0-6 96,23-6 95,-6-11-151,-8 6 73,-4-15 5,-22 18 17,-19-10-151,1 17 11,-15 1 5,1 14 1,0 3-29,-11 8-5,10 5 12,0 13-29,8 29 6,10-7-189,7-11 0,4-1 189,7 7-34,19 8 17,1-21 0,2-2 22,12 11-96,-6-13 1,0-5 146,0-11 39,7-4 68,-6-12 128,-2-17-101,-11-23-151,-6 4 74,-12 4 1,-3-2 4,1-7-1631,-2 10 0,0 1 1574,2 0 179,3 0-195,1 22-17,5 0-6,5 5 177,7 5-188,-2 5 3398,23 17-3415,-13 3 0,0 4 20,2 0 0,-1 1-17,2 2 0,-2 1-168,-5-3 0,-3 0-2702,-3 0 1,-2 0 2883,16 19 0,-12-13 0,-23-25 0</inkml:trace>
  <inkml:trace contextRef="#ctx0" brushRef="#br0" timeOffset="87728">24483 7372 17764,'0'-42'1057,"0"-1"0,-2 1 0,-8 6-100,-30 7-301,-4 3-213,-11 5-247,12 13-107,1 8-83,17 4-12,-4 9-5,17 4 28,1 12-6,8 8 0,16 8 6,16 8-12,-5-23 1,3-2-428,4 2 1,2 0 426,3-1 1,0-1-4,-2-2 1,-3-2-14,-4-4 0,-4 0-11,4 8 66,-17-9 1,-22-8-118,-19-6-195,-23-4 16,-1-5-701,4-6 1,-1-3-746,17 1 1,0-1-3219,-12-5 1,3-1 4407,1-4 0,21 9 0,17 10 1</inkml:trace>
  <inkml:trace contextRef="#ctx0" brushRef="#br0" timeOffset="87961">24720 7338 16751,'3'-4'6357,"0"1"-5018,-3 3-1339,16-27 5,-14 35-5,13-13-28,-11 47-50,8 8-491,6-10 1,4 1-197,-5-10 0,0-2 146,4 5 1,-1-3 618,5 9 0,-18-27 0,2 4 0</inkml:trace>
  <inkml:trace contextRef="#ctx0" brushRef="#br0" timeOffset="88135">24947 7207 15715,'-2'-4'4509,"1"1"-10346,1 3 5837,32 9 0,-25-7 0,25 8 0</inkml:trace>
  <inkml:trace contextRef="#ctx0" brushRef="#br0" timeOffset="88879">25513 7434 21439,'-41'-43'565,"1"-1"1,9 5 0,-1 10-135,-27 25-319,24 11-50,-14 9-34,11 19-17,16-7 17,1 17 6,20-11 148,18-5 0,4-1 14,-2 0-6,29 4 152,-28-42-107,5-12-117,0-5 67,-7-6 0,-1-5-421,-6 6 0,-1-3 316,1-6 1,-1-4-1,-1 2-612,-2 2 0,-2 0 627,1-17 1,-3 1 7,-4 24 1,-1 2-1321,-2-9 0,-2 2 1329,-1-7 28,-6 8-90,10 29 231,0 2-314,1 9 827,6 12-816,5 20 5,8 25-125,-4-13 0,1 9 1,-1-5 1089,-1-5 0,0 1-1150,1 8 1,1 5-1,-2-7-291,-3-13 0,-1-3-336,3 7 0,2-1 92,1-5 0,3-4 65,1-5 0,3-5-184,25 9 648,3-19 432,0-20 292,-4-14 212,-4-14 145,-6-7 147,-7-1 50,-8 4-191,-9 8-336,-6 8 945,-6 7-1381,0 5 232,-1 5-339,1 3-12,8 0 1,20-3 11,-3 1 11,8-2 1,0 0-1,-2 0 11,24-9 17,-31 1 34,2-14-34,-13 9 62,-6-10-28,-15 14-23,-7-3-33,-13 8 6,-8 4-7,-7 11-21,-4 9-32,15 13 1,3 6-37,-2 5-821,17 15 1,14 3 697,22-16 1,5-4-1,-10-1 1,0-3 0,6-9-1,0 1 1</inkml:trace>
  <inkml:trace contextRef="#ctx0" brushRef="#br0" timeOffset="121508">7356 8795 27334,'62'-1'-363,"-1"-1"1,1 1 0,-16-1-1,-2 1 1,3 0-117,14 1 1,2 0 0,0 0-1284,-11 1 1,0-2-1,2 1 1616,-2 0 1,2 0 0,2 0 0,-1 0 54,3 0 0,1 0 0,0 0 0,0 0 31,2 0 0,1 0 1,0 0-1,0 0 35,-12 0 1,0 0 0,1 0 0,0 0-1,3 0-113,-2 0 0,4 0 1,0 0-1,0 0 1,-2 0-1,-2 0-76,7 1 0,-4-1 0,0 0 0,4-1 133,-7 1 1,4 0 0,2 0 0,0-1 0,-1 1 0,-4-1-464,9 0 0,-4 1 0,0-1 0,3 0 439,-1-1 1,3 1-1,0-1 1,2 1 0,-2-1-64,-10 1 0,1 0 0,0-1 0,0 1 0,-2 0 0,-1-1 3,12 0 1,-3 1-1,0-1 1,4 0 60,-9 0 1,4 0 0,2 0 0,-1 0 0,-2-1 0,-4 1-25,5 0 1,-5-1 0,-1 1 0,5-1 100,2 1 0,3-1 0,2 0 0,-2 0 1,-4 0-11,-2 0 0,-3 1 0,-2-1 0,0 0-232,11 0 0,-2 1 0,-1-1 228,-5 1 0,-3-1 0,-1 1 246,-6 1 0,-1 0 0,-2 0-230,12 0 0,-2 0-31,-9 0 1,-1 0-46,-7 0 0,-3 0 1711,17-1-1604,-20 0 1748,-18-2-2902,-22-1 2732,-7-1-1778,-17 0 1,-8 0 185,-1 2 0,-3 0-445,-3-1 1,-5 0 0,-2 1 498,-2 0 1,-2 0 0,-2 0-493,10 1 1,-1 0-1,0 0 1,-2 0 492,-3-1 1,-2 1 0,1 0-1,-2 0-18,11 1 0,-1-1 0,0 1 1,1 0-1,1 0-21,-1 0 1,1 0-1,1 0 1,-5 1-8,-4 0 0,-4 0 0,-2 0 0,1 0 0,4 1-18,3 0 0,4 0 1,-2 0-1,-4 1-21,0-1 1,-7 1 0,-2 1-1,0-1 1,3 1 0,5-1-413,0 0 1,6 1 0,0 0 0,-3-1 396,-3 2 1,-5 0-1,-1 0 1,2 0-1,5 0 8,4 0 0,4 0 1,1 0-1,-4 0 30,3 0 1,-1 0-1,-2 0 1,0 1-1,1-1 8,1 1 0,1-1 1,-1 1-1,0-1 1,-1 1-1,-5 0 0,-3 0 0,0 1 1,2-1-1,3 0 5,4 0 1,3-1 0,2 1-1,-2 0 0,-3-1 1,-1 1 0,0 0 0,2 0-150,-9 0 0,1 1 0,2-1 119,1-1 1,0 1-1,1-1 181,-1 1 1,1 0 0,1 0-135,5-1 0,1 0 0,7-1-60,-16 2 1153,2 0-3611,29 1 4403,17-2-1905,14 2 886,14 1-528,16 2-219,5-1 51,12-2 0,8-1-557,-6-2 1,4 0 414,-15-1 1,3 0-1,2 0 1,3 0 44,-2-1 0,3 0 1,1-1-1,0 1 1,0-1-460,-2 0 0,0 0 0,0 0 0,0 0 1,0 0 418,1 0 0,0 0 0,0 0 0,1 0 0,0 0 45,4-1 0,0 0 0,0 0 0,0 0 0,0 0-9,-6 0 0,-1 0 0,0 0 1,1 0-1,2 0-345,1 0 1,2 0-1,2 0 1,0 0-1,1-1 1,-1 1 311,2 0 0,-1 0 1,0 0-1,2 0 0,0 0 1,3 0-3,-9 0 0,3 0 0,2 0 0,-1 0 0,1 0 0,-1 1 0,-2-1 0,-3 0-247,2 1 1,-3-1 0,-2 0 0,0 1 0,2-1 0,3 1 216,-2-1 1,3 1 0,3-1-1,0 1 1,0-1 0,-2 1-1,-5-1 1,-4 1-96,9 0 1,-9-1 0,1 1 0,7 0 131,-9 0 0,5 0 0,3 0 0,2-1 0,0 1 0,0 0 0,-2 0 0,-4 0-35,10 0 0,-3 0 0,-2 0 0,2 0 0,5 1-20,-13-1 1,4 0 0,2 1 0,2-1 0,1 1 0,-1-1 0,-2 0 0,-3 1 0,-5-1-9,11 1 0,-5-1 1,-3 1-1,0 0 1,4 0-448,2 0 0,4 0 0,1 0 1,-2 1-1,-3-1 0,-7 1 454,9 0 0,-7 0 0,-2 1 0,-2-1 0,-3 0 0,-4 0 0,-8 1 0,0-1 0</inkml:trace>
  <inkml:trace contextRef="#ctx0" brushRef="#br0" timeOffset="137675">1642 10717 12293,'-10'13'2419,"19"1"-2002,29-5 0,9-3-347,-13-1 1,1 0-818,9-2 1,5 1-1,-4-2 769,-5-1 1,1-1-22,3 0 1,8-1-1,1-1 1,-3 0-32,2-1 0,-3-1 0,5-1-675,2 1 0,4-2 1,0 0-1,-4 0 686,-4 0 0,-4 0 1,2-1-1,7-3 0,1 0 1,-4 0 298,5-2 1,-1-1-210,-9 1 0,2-1 0,-5 0 4,-2 1 1,-3-1 386,6-5 0,-8 0 675,-15 2-195,0-9 246,-27 7-992,-13-3-72,-4 4 402,-31-16-240,21 15 223,-7-2 1,0-1 2650,-3-1-2880,-8-4 989,13 5-956,18 11-111,-3-2-152,14 7-206,3 4-281,4 0 723,6 2-292,10 8 23,6 0-9,9 6 1,3 3-29,-5-2 0,0 2-1766,14 8 1,-2 1 1650,-14-7 1,-4 2-449,-2 6 1,-8 4-4334,-17 7 1,-5 0 4169,1 19 1,-5-25-1,0-6 1,4-15 0</inkml:trace>
  <inkml:trace contextRef="#ctx0" brushRef="#br0" timeOffset="176309">4727 10135 17176,'1'-9'1722,"3"-24"1,0-6-362,2-4-1075,-1 2 0,0 1 83,-1 9-335,-1 21-908,-3 8 672,-1 19 308,0 13-84,-2 10 1,-1 3-18,1-11 1,0 2-772,-4 23 0,-1 3 774,2-15 1,0-1-15,-1 10 1,2 1-139,2-5 1,4-2 84,10-2 1,4-3 13,9 9-11,19-6-14,-11-34 0,5-6 17,8-5 0,2-4-438,-1 2 0,0-3 471,14-11 1,-3-6 44,-19 2 0,-1-4-1197,9-6 1,0-1 1216,-13 6 0,-1-3 243,7-20 1,-6 1 745,-7 4-726,-5-1 0,-5 2 306,-12 19-451,-3-4 685,-5 20-1044,-7 5 3364,-9 7-3296,-20 15 27,2 6 62,0 2 49,14 5-94,15-8 23,3 6-68,16-2 101,-1-13 45,19-2 89,-4-13 28,11-10-55,-7-1 330,16-35-230,-23 12-101,9-15 62,-18 11 23,-4 12 189,-2 0-256,-3 12-388,-3 7-184,0 5 236,-2 10 268,-2 17-79,-1 10-789,1 18-3255,9-1-789,5-11 4358,10-2 1,-10-27 0,2-1 0</inkml:trace>
  <inkml:trace contextRef="#ctx0" brushRef="#br0" timeOffset="177593">6019 10361 22632,'-18'-39'367,"0"0"1,1 3 0,5 11-810,12 23 184,0 2-44,11 12 341,10 6-16,18 19-21,-15-16 1,1 2-215,1 4 1,0 0 211,-3 1 0,-3 0 5,7 28 46,-22-8 44,-24-6 39,-17-11 129,-9-10 129,3-12-112,12-18-168,14-14-89,10-3-18,27-31-33,10 11-39,-4 13 1,4 0-4,2 7 0,3 3-104,1 1 1,1 4-231,-1 3 1,1 3-449,-4 3 1,-1 3-2134,21 2-1586,-13 14-2010,-12 9 6581,-11 6 0,-9-8 0,-5-6 0</inkml:trace>
  <inkml:trace contextRef="#ctx0" brushRef="#br0" timeOffset="178124">6837 10405 21427,'4'-40'528,"0"0"1,1 3 0,-6 9-428,-13 22-90,-6 4-5,-9 10 10,-11 8-16,-7 13-28,-3 7-33,9 4 27,15-2 51,17-7 22,18-7 45,13-10 28,15-10-61,-4-7 245,23-22 68,-21-4-92,-11 7 0,-2-1 366,4-18-33,-11 5-112,-9 8-218,-4 10-208,-2 9-560,-2 22 487,0 1 6,-3 36-16,0 7-739,2-15 1,0 2 754,1 5 0,-1 3 11,1 5 0,0 3-24,0-14 0,0 0 0,0 3-84,-1 5 0,-1 1 0,0 2-81,-2 1 0,0 1 1,0-1 67,-1-4 0,0-1 0,0-3 213,-5 12 1,1-7 41,-4 2 74,-2-43-191,7-27-17,-5-22 1,-1-8-542,4-1 1,2-6 463,3 5 0,0-6 0,1-1 1,2 4 35,1 3 0,1 4 0,3-2-36,3-17 1,4-2 0,3 7-61,6 11 0,5 6-146,5-7 1,5 3-368,1 11 1,3 5-768,4 2 0,2 5-1751,4 1 0,2 2 3157,8-1 0,-2 1 0,-22 7 0,-2 1 0,26-5 0</inkml:trace>
  <inkml:trace contextRef="#ctx0" brushRef="#br0" timeOffset="178431">7486 10369 12169,'8'-2'7360,"-2"1"-6604,-6 1 969,0 0-1669,-50 40 426,51-23-107,-30 28-89,67-38-40,5-8-128,-9-4 285,11-16-28,-20-1 23,9-14-3219,-19-5 2995,-6 14 106,-11-5-100,-9 18-74,-11 3-5,-22 10-79,0 12-55,-10 13 16,19 2-28,3 17 0,18-2-22,7 14-426,26 3 493,15-19 0,3-3 0,0 1 0,-6-16 0,-1 1 0</inkml:trace>
  <inkml:trace contextRef="#ctx0" brushRef="#br0" timeOffset="179782">9167 10779 11846,'10'-53'1224,"1"-1"1,0 1 0,-1-1 0,3-11 0,0 2 0,-2 5-519,1 0 0,-2 7-216,-2 10 0,-2 5 804,0-9-1467,-4 25 184,-2 19-95,2 19 234,2 20-145,3 23-191,-2-20 0,-1 2 205,0 7 1,-1 1-9,0 5 0,-2 0 0,-1 1 1,-1-1-4,-1-5 1,-1-3-15,1-12 0,-2-4 74,-4 18 788,4-33-245,-2-9-488,0-24-61,-4-24-40,4 9 0,0-4-278,0-7 0,1-3 270,1-8 0,1-1-155,2-4 0,1-1 166,3 1 0,1 1 14,0 5 0,1 2 1,2 8 0,0 3-7,9-22-38,-3 23-63,19 5 57,-9 20-99,11 4 0,6 5 90,3 12 0,0 3-67,-1-3 1,1 3 72,13 14 0,-2 7-13,-16-2 0,-3 4-41,8 10 1,-1 4-255,-6 4 0,-4 3-549,-8 0 1,-4 0-830,-5-2 0,-6-1-1409,-6-3 1,-4-3 2992,-3-9 1,-2-4-1,-4 8 1,0-21-1</inkml:trace>
  <inkml:trace contextRef="#ctx0" brushRef="#br0" timeOffset="180416">9407 10674 15608,'-4'-7'4812,"0"1"-4208,-6-23 1,0-5-111,4 6-419,-4-11 1,5 2-59,21 14-57,18 4-44,27 6-887,-1 5 564,-20 6 0,5 1 0,-2 1-360,5 1 0,1 2-76,4-1 1,3 0 0,-4 1 498,-8-1 0,-2 1-124,9 0 0,-3-1 115,0-7 598,4-3 125,-18-3 3294,-6-10-2432,-19 12 796,2-7-707,-10 12 82,-1 1-1022,-1 1-499,1 8 85,-1 1 61,4 21-17,7 12-3,-2-10 1,1 3-35,7 18 1,-1 0-306,-3-12 1,-2-1 333,3 8 0,-1 3 8,-3 5 0,-3 0-14,-1-9 0,0 1 1,-1-4 0,0 2 1,-2-3 3,0 3 1,-2-3-1535,-3-5 0,0-5 1705,-1 5 247,-5-15-257,5-24 5,-23-50-640,11 15 497,-4-12 0,0-6 0,9 13 1,1-1-4,-1-13 0,1-3-16,3 2 0,2-1-15,1 5 1,2 0-1,2 5 1,2 1-15,1 6 1,2 2 169,1 5 1,3 1-255,6 4 0,2 3 51,9-7-34,21 7 46,-18 22-57,24 3 53,-19 10 1,1 4 1187,0 1 0,0 1-1174,0 2 1,-3 4-68,-4 9 0,-8 2 79,-14 15 44,-19-7 0,-10-2-19,-10-9 0,-4-5-69,-4 0 1,-3-2-89,-5-6 0,1-4-698,14-5 1,0-2-4065,-2-1 1,1-2 4275,-8-2 0,22-3 0,16 2 0</inkml:trace>
  <inkml:trace contextRef="#ctx0" brushRef="#br0" timeOffset="180899">11003 10435 22105,'7'53'187,"0"0"0,1 3 0,0-2-25,-1-13 1,-2-2-1053,0 2 0,0 1 907,-3-2 0,-1 0 27,-4 1 1,-1-5 557,-2-1-540,-3 15 811,6-37 370,1-3-240,2-24-975,0-1 5,0-18 1,0-3-6,0-10 94,-1-4 0,0-4-117,0 13 1,-1-1-1,0 1 1,1-3 0,-1 1-1,0-10 1,0 2 8,0-5 0,1 4-14,0-5-22,5 6-118,7 16 22,9 4-5,11 6-22,7 16 83,-4 7-101,-4 13 0,1 5 135,17 23 5,-14-7 1,-1 4-280,-7-1 0,-6 1 223,-4 0 1,-5 0 5,-4 18-62,-30 1-139,-17-21-566,6-15 0,-4-3-1188,6-6 1,0-5 2172,-2-2 0,3-3 1,3-5-1,14-1 0</inkml:trace>
  <inkml:trace contextRef="#ctx0" brushRef="#br0" timeOffset="181483">11660 10661 18737,'31'-43'75,"0"0"0,-1 0 0,-3 2 0,-2-1 1,-5 1-46,-7-5 1,-5-2 38,-3 2 0,-1-2 0,-1 2 23,-1-1 1,-1 0-23,2-9 0,-2 0 341,-4 5 1,-1 6 817,-2-3-1005,-4-7 1094,-1 28-1306,6 19 358,-1 1-616,1 15 1233,1 3-959,-12 43-28,4 7-208,3-11 1,1 3 223,3 0 1,1 1-14,1 3 0,1-1 5,3-10 1,1-2-1,3 7 0,4-2-19,8-9 0,4-2 16,0-1 1,4-3-158,5-2 1,4-7 173,-3-12 1,1-6-47,0-5 0,0-4 80,-1-6 0,0-4 39,-3-4 1,-2-3-18,12-16 62,-18 7 0,-2-2 124,0-6 1035,1-11-1019,-13 26 171,-5 11-451,-3 7-3,-1 4-81,0 0-33,-1 12 105,2-1-10,0 28-45,9-5-437,8 20-146,5-16-1717,3-10 1,4-2 1518,20 9 0,-5-1 0,-13-19 0</inkml:trace>
  <inkml:trace contextRef="#ctx0" brushRef="#br0" timeOffset="181667">12557 10041 21872,'-37'-9'-8116,"30"31"8116,47 24 0,-8-5 0,-1-12 0</inkml:trace>
  <inkml:trace contextRef="#ctx0" brushRef="#br0" timeOffset="182840">13403 10249 18084,'0'-3'3954,"0"0"-3606,0 3-35,-76-26-1513,19 30 1250,-4-10 1,-1 4-32,22 15 1,5 6-20,2 0 0,4 2 441,-9 13-458,14 24-16,25-17 10,17 18-218,2-35 0,7-3 56,10 0 1,5-3-637,10 0 0,0-3 672,-5-2 1,-1-3 11,-2-2 0,3-2-31,-5-4 0,4-1 0,-4-2 221,1-3 0,-1 0 55,1-1 1,2 0-1,-6-3 1029,16-16-525,-19-3-75,-18 0-128,-10 2-107,-12 5 450,-6 4-663,-10 5 1190,1 4-1195,-15 4-78,9 5-12,-12 7 6,7 6-33,-5 14 22,11 1 5,5 2 6,14 5-11,15-4 0,11 7-1,15-3 18,8-10 5,-7-10 152,13-9 66,-19-12 96,12-6 56,-16-10-33,-5-5-29,-6-3 45,-8 3-34,-3 6-134,-5 7-117,-2 7-102,2 3-632,-2 2 644,15 6 50,11 1 17,24 5-17,12-4-157,-26-5 0,-1-3 236,30-8-40,-19-2 113,3-32-124,-25-5-17,-8 9 1,-3-4-23,-5-3 0,-4 0-28,0-5 0,-3 0 28,-1-1 0,-2 1 16,-1 5 1,-1 1-3,-2 7 0,-1 2 48,-9-17 22,1 17-50,3 16-85,6 11-156,2 8 123,-1 13 11,-1 4 11,0 13 1,1 7 27,3-1 1,1 2-480,-1 22 1,3 3 473,5-1 0,4 0-4,-1-20 0,2 0 0,1-1-36,9 16 1,3-2-73,1-5 0,1-4 8,-5-13 0,0-2-887,3 6 0,-1-2-1233,2 0-890,6 5-886,-14-31-44,-6-25 2033,-12-19 2095,-14-21 437,-5 5 1982,-9 7 0,-3 3-1046,-1 5-256,-1 3 0,-1 3 502,3 11-533,0 2 323,17 7-1314,20 4 399,26 2-539,31 1-20,-17 2 1,4 0-584,9 1 1,2 0 566,0 1 0,0-2 33,5-2 1,-4-2-4,-21 1 1,-3 0 7,0-2 1,-5-4 221,4-20-5,-16 2 133,0-15 248,-25 10 144,-6 5-88,-5 7 957,2 7-1445,6 7 67,4 4-324,5 2 27,-1 17 40,2-3 11,0 32-12,2-11-16,0 4 0,2 5-1730,0-6 0,2-1 1690,-1 2 1,0-1-298,2 1 1,1-3-2201,4 8 2548,4 8 0,-7-24 0,-2-7 0</inkml:trace>
  <inkml:trace contextRef="#ctx0" brushRef="#br0" timeOffset="183007">15028 10054 12573,'0'0'0</inkml:trace>
  <inkml:trace contextRef="#ctx0" brushRef="#br0" timeOffset="183433">15415 10345 23066,'-37'-3'31,"1"0"1,3 3 0,2 6-2696,5 17 0,5 5 2714,-4 9 915,6 22-903,21-34 1151,20 29-922,24-19-162,-8-15 0,3-2-29,-1-4 1,0-5-1016,2-7 0,-3-4 1022,8-8 1896,-2-18-1851,-17-9-57,1-16-37,-19 15 1,-4-1-23,-3 7 1,-3 0-843,-3-3 1,-3 3 833,-6-1 0,-11 7-45,-16 12-11,11 3-11,-14 7-90,16 14-296,3 10-1384,2 15-146,19 10 1955,30 5 0,-11-21 0,11-6 0</inkml:trace>
  <inkml:trace contextRef="#ctx0" brushRef="#br0" timeOffset="183766">16068 10383 25320,'-15'36'28,"4"5"-45,10 15 12,4 0 10,-1-14-5,1 2 28,-1-19 29,-2-1 307,0-12-230,-1-9 1,14-24-102,-2 4 1,25-32-6,1 15 0,3 1-266,-13 9 0,1 0 238,13-7 0,3 3 5,-6 14 1,-2 5-11,10-1-147,1 3 0,-1 4 63,-6 13-264,9 9-947,-31 14-2867,-19 11 4167,-10-3 0,-1-14 0,2-12 0</inkml:trace>
  <inkml:trace contextRef="#ctx0" brushRef="#br0" timeOffset="184516">13846 10630 10226,'7'-3'7051,"-1"0"-5381,-6 3-315,0 0-762,43-64-335,-37 44-37,14-17 0,-8 2 160,-32 22-22,-5-2-17,0 3-112,2 2-152,6 4 34,-11 3-95,1 5 5,-19 7 1,0 6-12,-3 8 0,4 2-5,11 4-6,12 2 5,13 3 51,17 0 62,19-1-40,5-8 28,7-9 1,4-2-46,-10-7 1,0-1-162,15 2 1,-1-2 289,-12-4 1,-3-4 330,20-9 264,-9-13-601,-20 4 108,-6-15-80,-14 10-55,-7-6-34,-4 5 373,-4 7-485,1 9-11,2 5-274,4 4 190,3 4 84,5 6-17,12 12-1218,8 0 0,3 1 1235,20 17 0,1-5 0,-25-18 0</inkml:trace>
  <inkml:trace contextRef="#ctx0" brushRef="#br0" timeOffset="187074">4450 12338 10355,'-42'11'526,"-1"1"0,4-3 1,14-1 776,25-4-687,21 0-61,22-2-303,11-1 0,9-2-770,-20-1 0,1 0 0,3-1 540,-1 0 0,4 0 1,-1-1-1,-3 0-9,1 0 0,-2-1 0,1 0 7,10-1 1,2-2 0,-3 1 9,-13 1 0,-1 0 0,2-1-81,13-3 0,3-1 1,-4-1 145,8-1 0,-3-2 115,-2-1 0,-6 0 737,1-6 144,-25 6 102,-18-5-852,-21 3-50,-14-9-134,-3 6 1819,-17-3-1427,8 7 50,-5-3 1325,12 5-1851,15 6-196,9 4-180,7 3 85,0 2-163,2-1 257,18 12 141,-4-1-23,13 10 1,5 3-37,-8-5 0,2 1-921,14 10 1,1 0 729,-14-10 1,0 0-1835,12 10 1,-2 0-7765,3 9 9341,-17-16 0,-3-1 0,-6 0 0,-14-15 0</inkml:trace>
  <inkml:trace contextRef="#ctx0" brushRef="#br0" timeOffset="188115">7267 12262 19591,'-15'-46'870,"0"0"0,-8-3 0,-4 10-568,-12 17-226,8 9 0,-1 3-65,-24 5-95,4 16-84,9 10-23,14 17 23,14 9 11,16 7 28,18 3-434,-2-29 1,2-2 484,18 16-26,-1-16 1,4-1 80,-10-9 1,0-2 16,12 7 1,-1 0 135,13 5-108,-21-4 146,-18-6 40,-23-3-147,-6-4-8,-15-3 1,-7 0 24,-27-2 18,16-1 0,-1-1-18,9-4 1,2-4-192,2-3 1,3-3-476,-2-4-616,9-8-6581,25 11 7785,4 1 0,-1 3 0,1 3 0</inkml:trace>
  <inkml:trace contextRef="#ctx0" brushRef="#br0" timeOffset="188824">7721 12561 22543,'0'-61'149,"-1"-1"0,3 0 1,3 3-72,5 14 0,3 0-1113,1-6 1,0-1 1199,1-2 0,-1-1 146,-2-2 0,-2 3-211,-3 19 1,-2 2 70,-2-2 0,-3 6 652,-8 10-919,-6 5 239,-8 13-356,-6 20 57,-5 19 94,15-10 0,3 3-324,0 6 0,2 1 313,3 2 0,3 1-17,3-1 1,4 0 24,5-2 1,3-1 44,4-3 1,4-2 24,7-3 1,3-2-42,5-3 0,3-3-6,6-3 0,2-2 19,3-3 1,1-3 10,1-3 1,0-3 28,-1-1 0,-2-4 414,-4-2 1,-2-4-348,-5 0 0,-2-2 179,17-15-22,-17-2 28,-16 0-23,-8 6-162,-12 6 612,-3 9-769,-9 6 329,-6 8-362,-1 8-129,0 18 190,10-9-39,9 16-56,19-15 11,12 4 62,30-5 134,-2-13 23,0-7-1,-16-10 382,-1-12-79,-12-6-39,3-14 34,-25-14-315,-7 13 68,-14-18-16,-3 22 4,-10-5-60,-2 9-124,2 10-101,5 8-151,6 9-135,3 14-184,2 12-404,6 16-1691,16 23 1311,5-18-298,17 8-1999,1-29 0,5-4 3142,1-3 1,1-1 0,-5 1 0,-1-2 0,17-2-1</inkml:trace>
  <inkml:trace contextRef="#ctx0" brushRef="#br0" timeOffset="189265">9067 12371 19356,'8'-46'1374,"-1"0"0,-1 2 0,-4 9-725,-9 24-581,-1 2-214,0 5-190,1 13 308,2 0-50,-6 30 61,8-14-84,-1 25-33,23-6 55,7-1 46,8-3 30,-7-20 0,0-5 25,2-1 51,27 5 62,-5-24-79,-9-2 33,-11-2 1,-2-5 291,12-20-269,-7 6 128,-3-14 91,-21 25-90,-3 1-325,-5 10-555,-5 9 477,1 2 39,-3 10 27,4 6-88,17 15 116,-2-11 43,16-5 0,7-5 58,-6-7 1,1-3-20,5 3 0,4-2 89,10-4 1,-3-3 20,-1-4 58,-8-1 0,-3-5 434,-8-21-409,-9-8-157,-13-2-83,-22-9-219,-11 7-101,8 17 0,-4 1-2952,-9 3 1,-3 3 2726,-20-4 0,7 11 0,27 13 0</inkml:trace>
  <inkml:trace contextRef="#ctx0" brushRef="#br0" timeOffset="189831">3942 14052 20070,'54'-20'61,"1"1"1,-1-1 0,1 0-1,1 2 1,1 0 0,-1 2-1,1 3-814,-4 5 1,0 4 0,-1 0 0,-1 1 759,8-2 1,-2 0 0,4 0-217,-9 0 0,5-1 1,2 0-1,-1 0 1,-4 0 212,-3-1 0,-3 1 0,-1-1 0,3 0-1,7-1 0,1 1 0,1-1 0,-1-2 20,0 0 1,1-2 0,-3 0 0,-7 1 18,1-1 0,-2 0 201,7-4 0,4-3 0,-11 0 1023,0-11-975,2-6 183,-40 1-328,-32-4-130,-10-2 517,4 18 1,-3 2-501,-2 5 1,-2 3-378,-3 2 0,0 2 408,6 1 1,0 2 156,-11-1 0,1 1 434,-4-2-520,-9-1-124,35 4-62,11 3 107,8 1-403,11 5 3739,2 1-3375,45 20-6,-27-13 0,3 2-788,16 9 1,2 1 765,-13-7 0,-1 1-524,15 15 0,-3 1-955,-4 5 1490,-7 4 0,-5-1 0,-17-17 0,0 14 0</inkml:trace>
  <inkml:trace contextRef="#ctx0" brushRef="#br0" timeOffset="190631">7725 13704 21926,'-5'-54'481,"0"0"1,0 6 0,-3 10-442,-7 23-147,-3 8 40,3 8-34,-21 24 79,4 9-12,-6 11-50,18-8 0,5 1-1311,4 19 1336,4-23 1,6 1-52,13 2 1,8-4-50,24 5 170,-5-11 1,5-5 2,2-8 0,4-6-563,5-3 1,2-3 601,0-3 1,0-5 32,-4-1 1,-4-5 81,-6-2 0,-4-2 51,12-12 128,-28 3 0,-6-1 101,-4-9 682,-2-12-918,-16 19 197,-9 12-493,-17 12 62,7 8 1285,-8 8-1409,2 21 1,11 1-40,-4 16-17,26-10 79,17-7 95,6-11 33,6-11 1,4-4 34,21-1-416,-16-4 0,-1-3 477,9-5 313,-5-18-117,-28-1-79,0-17-89,-22-2-66,-11-5-1596,-2 20 1,-3 3 1554,-9-11-28,-19-2 548,20 25-677,-2 3-156,10 7 129,10 7-577,6 23-695,10 9-2167,14 24-402,0-28 1,2-2 4196,3-2 0,1-3 0,9 9 0,-11-17 0</inkml:trace>
  <inkml:trace contextRef="#ctx0" brushRef="#br0" timeOffset="191192">8816 13910 10466,'0'-4'9830,"0"0"-7455,0 4-1249,-14-65-448,8 43-508,-3-15 1,1 6-238,3 25-263,2 6 162,2 9 173,0 9 6,6 23-11,-1-9 12,8 19-12,1-21-12,4 6 24,-3-9 60,-6-10 197,-3-10 269,-3-5-62,-2-4-263,-3-6-118,-3-8 17,-4-10 0,-1-7-44,4-4 4,5 1 35,4 8-34,3 7-85,4 6-38,0 6-135,25-3 124,2 12 16,25 10 34,-14 7-9,-12 5 0,-1 3-30,7 11 22,-14-10 0,-2 1-28,0 12 39,-13-8 112,-8-10 124,-5-9-57,-2-11-89,-3-12 22,-4-12-22,1-12-23,3-7 6,9-4-50,7 4-12,9 5-38,7 8-7,8 9 12,10 9 11,12 6 11,-23 8 0,0 2-17,2 3 1,0 3-304,0 4 0,-1 3-92,-3 3 0,-3 2-593,-3 2 0,-4 2-1913,-6 4 0,-4 0 2935,-2 24 0,-8-19 0,-5-15 0</inkml:trace>
  <inkml:trace contextRef="#ctx0" brushRef="#br0" timeOffset="191681">9947 14002 25018,'42'46'25,"-18"-13"0,-4 3-8,-8 1 0,-2 2-1045,4 13 1,-1 5 1006,-4-9 1,-1 3 0,0-1-404,-2-7 0,-1-1 0,-1-1 396,2 20 0,-1-4-11,-3-15 0,-1-5 725,-1-3-546,1-6 39,0-23-123,-1-33-56,1 2 5,0-9 1,-2-4-12,0 1 1,-1-1-136,-1-16 0,-2-2 154,0 15 0,0 0 1,-2-2 8,-4-9 0,-2-3 1,0 4-4,-1-4 1,-2 1 17,1 6 1,-3-3 0,1 5 57,0 3 0,0 3 0,-2-9 0,1 1 664,3 10 1,3 3-805,-1-24-33,12 28-107,13 3 34,14 14 56,19 2 27,-6 11 1,2 5 2,-1 4 1,0 4 64,1 0 0,0 4-23,0 9 1,-3 3-243,-10-2 0,-2 1 195,3 5 0,-5 2-27,-8-2 1,-9-1 113,-22 21-31,-7-28 0,-7-5-348,-9-1 0,-4-5-22,-7-2 0,-1-3-770,-2-4 0,1-3 1154,-1-5 0,4-3 0,-6 0 0,13-5 0</inkml:trace>
  <inkml:trace contextRef="#ctx0" brushRef="#br0" timeOffset="192483">10550 13955 23640,'27'-38'181,"1"0"0,-3-12 0,-5 0-159,-14 18 1,-3-1-1,2-12 1,-1-7-1,-1 5-701,0 9 1,0 0 694,1-9 1,1-7 0,0 5 28,-1 1 0,-1 3 39,1-8-1,-2 3 23,-4 12 1,-1 4 467,-7-8-691,-7 27 300,4 17-228,-7 20-22,5 28 56,3-5-190,7-5 1,4 2 169,7-7 1,3 0 2,5 12 0,3 1-116,7 3 1,4-1-10,-1-10 0,3 1 0,-1-3-133,9 11 1,1-2 72,-2-4 0,2-2-969,-3-4 0,-2-5-167,-2-5-509,-7-7 1,2-3-3323,3-13 4564,-6-4 2094,-1-27 1439,-18-5 1630,-7-26-3280,-3 20 704,-8-8-1237,7 30 1547,-7-6-2007,7 15 113,-4-2-415,7 8-202,2-1 236,7 2 44,6 0-11,12 0-22,0-1 11,10-3 17,-6-4 22,5-4 34,-1-8 50,-10 3-28,-5 0 118,-9 3-56,-6 4-6,-7-6-134,2 5 79,-11-9-74,6 12 107,-9-9-107,10 10 124,-7-4-107,10 6-33,-2 1-57,6 3-161,-1 1 100,-6 12 78,-1 3-11,-7 14-5,1 2 5,2-5-89,4 7-841,12 9-1394,19 2-1872,0-17 1,5-3 3533,1-6 1,1-4 0,14 3 0,-16-9-1</inkml:trace>
  <inkml:trace contextRef="#ctx0" brushRef="#br0" timeOffset="192758">12147 13374 22083,'0'-6'2912,"0"2"-3315,0 4 409,-22 12-17,-7 34 8,5-19 0,-1 3-663,-2 13 1,1 2 449,-1-2 1,0-2 77,6-8 0,-1 1-3178,-6 15 0,2-2 2546,2 0 1,-3 8-1,22-41 1</inkml:trace>
  <inkml:trace contextRef="#ctx0" brushRef="#br0" timeOffset="192908">11700 13625 16768,'0'-7'7063,"0"2"-6218,0 5-710,0 0-124,78 8-980,-34 12 73,5 1 0,12 6 0,-9 0 406,-12 3 1,-4 1 0,10 5 0,-5-4 0,-11-4 0</inkml:trace>
  <inkml:trace contextRef="#ctx0" brushRef="#br0" timeOffset="193674">4357 15591 17686,'-42'8'730,"-1"1"0,1-2 0,19-2-662,33-5 167,31-9-177,0 0 1,7-2-1316,-4 1 1,3-2-1,2 0 1275,-3 1 0,2-1 1,1 0-1,-1 0-7,7-1 0,-1 0 1,5-1 7,-6 1 0,4 0 0,3-1 0,-2 0 0,-4 1 2,-5 1 0,-2 1 0,-1 1 0,3-2 10,1 0 0,4-1 1,1-1-1,-2 1 1,-4 1 76,10-4 0,-4 2 1,-4-1 296,11-4 1,-6-1-53,-17 5 1,-6-1 222,2-11-391,-35 2-118,-32 0-56,2 13 1,-6 2-201,-8-1 0,-2 3 242,-3 0 1,1 2 41,4 1 0,4 1 2756,-14-1-2795,26 3 655,22 0-660,46 4 5,14 8-54,-5-1 1,4 3-466,2 5 1,-1 4 434,4 5 0,-3 3 14,-10-6 0,-4 5-164,-11 3 1,-2 6 0,-7 0-1434,-6 7 1,-6 2 1610,2 13 0,-4-1 0,-11 5 0,-4-28 0</inkml:trace>
  <inkml:trace contextRef="#ctx0" brushRef="#br0" timeOffset="209740">7769 15240 16387,'0'-6'4609,"0"1"-4142,-10-28 1,-3-6 82,0 9-441,0-10 0,-5 1 367,-19 16-442,14 15-12,-34-3-10,9 19-18,14-1 0,-3 3-1046,-13 11 0,0 1 1040,15-5 1,0 0-26,-12 10 1,4 1-62,3 8 37,9 6 61,36-5 50,36-7-33,8-15 0,8-4-627,1-2 1,1-1 614,3-1 1,1-1-10,-19-3 1,0 0-1,-3 1-19,6 1 1,-2 1-20,5 2 0,-1 1 780,-13 1 1,-5 2-756,5 13 105,-32 5-15,-33 3-45,1-14 0,-5-2-497,-4-2 1,-4 0 0,-1-2 471,-17 4 0,-1-2 5,-1-1 1,0-1-4,4-7 1,4-2 428,17-2 1,3-2-760,-4-1 1,3-3-2120,-7-3 2444,26-7 0,10 7 0,8 1 0</inkml:trace>
  <inkml:trace contextRef="#ctx0" brushRef="#br0" timeOffset="210000">8091 15081 17848,'0'-5'5871,"1"1"-4331,-1 4-1440,5-56-195,-3 42-50,3-35 94,7 77 12,-3-1-82,7 11 1,1 4-68,-4-9 1,-1 0-134,3 7 1,0 1-215,0 3 0,-1-1-1086,-3-6 1,1-1-3296,2 10 1,0-2 4464,-4-12 1,-1-3 0,4 10 0,-10-29 0</inkml:trace>
  <inkml:trace contextRef="#ctx0" brushRef="#br0" timeOffset="211067">8259 15502 22979,'5'-57'-582,"0"11"310,26 40 0,9 8-610,-7-5 0,1 1 610,7-1 1,3-1 52,1-1 1,-2-1 373,-10 1 1,-3 0-156,21-5 6,-23 1 203,-16 6 183,2-1-191,-10 3 1351,-1 1-862,-9-2-629,5 0-49,-5-1-12,6 0-23,0 1 46,0 1-113,0 0-28,1 0-16,6-3 100,-1 1 6,11-2 40,-9 4 49,6-2 124,-7-1-17,0 0 6,1-3 66,0-2 46,-1-4-135,0 3 348,-3-5-163,-2 5-34,-3-3-201,-2 6 44,-10 0-133,3 5-29,-12-1 0,-9 14 17,-3 4-22,-9 14 16,16-4 17,-1 9-44,11 2 16,4-6-39,13 15 33,9-29-38,25 14 38,-11-22 68,33 1 6,-21-15 77,13-8 68,-15-9 62,-9-5-118,-9 5 342,-6-13-314,-6 19 308,-1-15-353,-4 24-16,0-3-34,-2 9-118,2 2-22,-3 5 67,3 8 0,0 7-40,4 8 7,10 3-29,12 0 6,16-2 34,12-4-218,-21-15 0,0-3 242,1-1 1,0-2 42,26-9-17,-9-9 56,-12-14-11,-12-10-17,-10-16-792,-11 20 1,-1-1 786,-3-28 58,-4 7 0,-1 0-208,0 20 1,-1-1 221,-3-13 0,-1 2 112,-9-9-156,4 24 389,-3 9-451,6 15-95,1 3 50,1 16 1590,4 4-1629,-1 46-28,13 2-338,2-13 0,4 2 346,0-14 0,4 0-132,4 0 1,5 2 0,0-2-197,2 0 1,2 0-62,-3-3 0,1 2 0,-1-2-804,2 3 0,-2-2-2890,-5-5 0,-2 0 4170,5 12 0,-12-19 0,-7-13 0</inkml:trace>
  <inkml:trace contextRef="#ctx0" brushRef="#br0" timeOffset="211606">9333 15323 21315,'37'-42'-50,"-15"9"47,19 27 0,5 7 15,-4-3 7,-5-2 1,1 0-3,4-2-17,15-4-6,-25 3 51,-10 3 44,-9 2 107,-6 1 135,-5 1 179,-2 0-135,-5 4-190,-2 3-84,-3 5-67,2 3-12,4 0 6,9 1-11,8 0-6,4-5-5,22 1-6,-5-9 33,15-1 57,-13-9 117,-8-4 107,-10-7 83,-8-2 34,-8-3 23,-9 0-11,-6 0-129,-9 2-68,-4 4-33,-3 5-112,-1 6-45,-1 10-23,1 13-27,0 16-6,2 15-350,4 11 294,16-28 0,2 1-224,3 31-465,17-3 0,5-16 745,13-15 0,1-5 0,-10-7 0,25 9 0</inkml:trace>
  <inkml:trace contextRef="#ctx0" brushRef="#br0" timeOffset="216833">11221 15126 18789,'-11'-49'1122,"1"0"1,0 2-1,0 10-1004,5 23-797,-1 4 170,3 18 559,1 19-55,-2 22-12,1-17 0,0 2 17,-2 23 11,1-15 0,-1 1-5,-2 9 8,2-15 0,-1-3 81,-3 6 56,3-17 1054,0-10-309,3-12-655,0-3-79,-4-14-27,-4-24-62,1-13-57,4 15 1,3-2-541,2 1 1,2 0 534,3-1 1,3 1-10,1 3 1,3 1-104,2 5 0,3 3 107,19-15-17,7 15-12,7 12 1,9 14 16,-25 6 1,0 3-12,3 4 0,-1 2 0,21 15-42,-18 0 1,-3 4 4,-15-9 1,-2 2 39,7 12 0,-4 1 8,-10-7 1,-6 0-1,-8 25 57,-7-11 89,-7-16 157,3-15 999,4-16-1190,3-16-50,3-19-11,5-17-136,4 21 0,3-1 113,4-1 1,2 1-20,2 1 0,3 2 5,1 3 0,1 2-2,17-13-17,-1 14-12,-11 12-66,14 14 61,-8 14-28,19 13-56,-3 11-9,-22-18 1,0 1-300,0 1 1,1 0 83,-1 0 0,0-1-84,-1-1 0,1-2-275,27 15 670,0-10-423,2-13 274,-13-9 93,-10-10 0,0-4 170,11-12 34,-12 4 1,-1-2 251,11-19 45,-8-5 34,-11-1-6,-8-1-95,-12 5-101,-14 5-45,-12 11 333,-16 10-451,-13 15-58,22 6 0,-1 2-182,-1 5 0,0 2 148,1 3 0,2 3 0,4 0 0,2 2-47,-10 22 28,16-3 44,22-5-11,15-7 17,17-9 23,11-9-18,-5-10 59,-9-8 1,0-4 159,9-14-101,-14 5 0,-2-3 113,2-22-35,-15-5-5,-9-1 336,-7 3-358,-2 8-56,-2 13-79,0 11-117,4 9-17,2 8 61,1 10 6,1 12 0,5 12 0,6 11-11,8 5-59,-2-21 0,1-1-20,9 10-20,-4-15 1,0-4-109,13-2 33,10-2 90,0-12 95,-2-13 61,-4-11-27,-11-3 72,2-23-10,-16 8 32,3-15 96,-9 10-83,-4 15-91,-4 7-16,-1 14-84,-1 5-12,0 3 51,4 9 11,0 1-11,11 27-1,-3-2-16,7 17-23,-1-1 68,-7-19 28,2 1 23,-9-26 61,0-2-51,0-13-22,2-9-28,5-13-3386,9-18 3363,-4 13 12,10-14-6,-6 23-28,3 0 1,5 11 4,-10 8-27,11 12 3398,-6 8-3415,10 14-73,3 5-146,3 4-184,4-2 2,-12-18 1,2-3 187,13 3 101,-10-9 0,1-4 45,15-7 4,-20-1 1,0-2 158,28-13 55,-8-8 62,-9-6 72,-11-4 40,-11-1 33,-9 1-66,-11 6-102,-12 7-11,-28 10-106,5 9-3,3 7 0,-2 4 25,-10 11-16,-7 11-18,13 4 1,13 9-6,12-13 214,16 6-231,24-16 23,-2-5 22,7-8 0,1-4 44,10-10 12,8-2 84,-14-13 51,-18 0-23,-1-9-22,-10-1 61,-7 0-196,-4 13 45,-3 1-67,0 15-56,0 0 39,-2 9-28,-2 16-34,2 9-10,0 6-276,8 15-408,11-4-168,4-11 0,5-1-409,3-5 0,2-4 61,1 0 0,2-3-2657,6-6 0,0-3 3929,13 0 0,-8-3 0,-18-6 0</inkml:trace>
  <inkml:trace contextRef="#ctx0" brushRef="#br0" timeOffset="217666">14618 15162 11281,'28'-32'925,"0"0"1,0 1 0,12-17 0,-8 5 1954,-15 4-2611,-7 4 1564,-23 11-1575,-27 7-208,4 4-647,-8 8 0,-1 4 586,0 5 897,-3 6 0,2 3-875,9 6-930,3 6 0,3 3 936,11 0-17,-6 26-6,43-14 40,15-4-12,14-7 868,-11-19 0,1-5-851,25-1 8,-25-5 1,1-4 53,-2-4 0,-3-3 79,13-16-79,-12-1 246,-17-7-241,-12 20 551,-2-11-629,-5 20 3141,-4 2-3175,2 12 0,-5 17 12,2 16-9,1 1 0,1 5-3,-1 0 1,0 4-559,1-6 0,-1 2 1,0-1 554,-1 5 1,-1 2-17,-4 7 1,-1 6 0,0-6 4,2-8 1,-1 1-22,-2 0 0,-3 9 1,-1 0-1,2-8 5,-5 4 0,0-3 34,5-10 0,-1 2 0,0-7 21,-2-4 1,0-11 59,0-14-57,-3-9-2642,1-55 2548,14 10-138,6 1 1,3-9 0,3 2-681,9-8 0,4 0 793,-6 12 0,0-3 0,4 2 188,5 0 0,3 1 0,1 1-133,0 4 1,0 1 0,1 1 54,-2 1 0,-1 1 1,1-1 0,11-17 0,-3 4-3,-12 18 0,-3 3-17,7-11 6,3 4-22,3 9 28,2 3 10,3 2 2413,-10 11-2418,-6 4 1961,-6 5-1933,-3 9 971,-4 6-987,1 3 27,3 19-5,3-6-17,2 6 11,13-3 45,14-10-11,3-4 5,12-11 17,-12-18-22,-12-2 190,3-29-145,-18 2-28,1-8 72,-13 15 1,-4 2 128,-4-7-162,-3-9 106,-16 16-145,1 19-62,-12-1-23,3 18-16,-3 14 0,0 16 11,6 19-6,10-5-25,16-1 1,9 2-998,9-10 1,5-1 800,0 9 1,6 0-404,2-16 1,5-1 0,1-3-2429,15 7-1,1-3 3059,-14-8 0,1-1 0,-3-2 0,2 0 0,-4-3 0,5 1 0</inkml:trace>
  <inkml:trace contextRef="#ctx0" brushRef="#br0" timeOffset="219056">16654 14586 12897,'12'-59'1443,"0"1"0,-1 0 0,1-1 1,-2 5-1,-1 4 0,0-1-2065,0-2 1,1 0-1,-3 10 813,-3-2 555,-4 38-718,-3 22 78,-5 26-61,0 1 0,-2 8-654,-2-2 0,-1 8 0,-1 1 0,1-2 637,-2 3 0,1-2 0,-3 7-8,4-12 1,-3 4-1,0 4 1,-2 1 0,1-1-1,0-2-430,-1 3 1,0-3 0,-1 1-1,0 1 1,-1 2 318,2-7 1,0 2-1,0 1 1,-2 2 0,1 0-1,-1 1 1,0 1-1003,2-8 1,-1 3 0,0 2 0,-1-1-1,1 1 1,-1-1 0,1-1 0,1-3-1,1-2 640,-2 5 0,1-3 0,1-2 0,0-1 1,0 0-1,0-1 0,-4 11 0,0 3 0,0-2 1,3-8-1,4-13 0,-1 5 0</inkml:trace>
  <inkml:trace contextRef="#ctx0" brushRef="#br0" timeOffset="219715">17275 15430 16062,'23'-56'1490,"0"1"0,2-6 0,0 5-1026,-9 22 1,-1 3-6,4-7 1,-2 2-62,5-7-297,-8 14-264,-11 29 169,-4 9 83,-5 24-55,0-4-9,-3 10 0,-1 2-13,-1 6 13,2 3 0,3 1 37,14 0-536,0-16 0,4-4 547,16 0 68,31-12 211,-9-24-167,-14-3 0,0-3 28,12-17 97,-15-4 1,-3-4-165,-11 7 0,-2-1-295,9-13 1,-2-2 232,-9 9 0,-2 1 948,6-16-886,-7 5-3012,-9 16 2883,0 7-118,-3 4-39,0 16-332,0 8-177,2 3-354,2 11 1003,12 12 0,1 0 0,-6-8 0,18 30 0</inkml:trace>
  <inkml:trace contextRef="#ctx0" brushRef="#br0" timeOffset="220049">18557 15169 14449,'0'-6'6424,"0"1"-4519,-9-56-1519,4 40 31,-3-18 1,-1 3-54,0 23-241,0-1-6,4 10-117,3 5 17,-2 9 6,-2 11 16,-4 26-39,4-10 5,1 24 7,14-16-24,10 12-135,-3-30 0,4-2 127,3-1 1,1-3-31,27 15 50,-13-12-45,-5 5 34,-28-9-103,-17 13 64,-14-11-135,-11-3 0,-4-3-95,9-7 0,1-1 59,-8 4 0,0-4-1056,3-6 0,4-5-2437,-1-14-4413,-5-19 8127,24-3 0,8 10 0,5 11 0</inkml:trace>
  <inkml:trace contextRef="#ctx0" brushRef="#br0" timeOffset="220206">18347 15177 9038,'4'-7'9303,"0"2"-8272,-4 5 1097,0 0-1702,28-8-269,-24 15 95,7 27-224,-32 18-249,8-21 1,-1 3-2013,-3 13 1,1-1 1575,0 11 1,7-24-1,0-3 1,5-4-1</inkml:trace>
  <inkml:trace contextRef="#ctx0" brushRef="#br0" timeOffset="220590">18951 15275 24727,'10'-2'162,"2"2"-44,8 10-12,9-3 12,10-6-57,-5-4 164,15-16-46,-20-5 6,5-15-84,-19 8 151,-11-16-208,-8 24 68,-21-17-61,-3 26-6,-16-2-23,10 12-50,7 9 22,9 9-50,4 14 17,3 15 22,3 15-395,7-25 1,4 0-27,7 2 1,7-1-893,11-1 0,6-3-269,0-5 0,3-4 1599,14 0 0,-1-5 0,-7-3 0,1-3 0</inkml:trace>
  <inkml:trace contextRef="#ctx0" brushRef="#br0" timeOffset="221356">19698 15380 17977,'7'1'4386,"-2"-1"-3574,-5 0 28,0 0-817,-59 4-12,43 4-11,-43 6 45,62 5 162,15 8-101,0-9 1,12 4 167,13-9-78,-5-5 23,12 0 78,-15-17-140,-12-8 5,-5-27-89,-11-3-23,-4-15 34,-7 10-5,-1 8 10,-3 12-5,2 10-100,0 9-12,4 7-96,0 5 85,2 1 28,5 0 22,9 3-11,19 0 0,21 1-1696,-11-4 0,1-2 1696,-12 1 0,1-2 8,11-2 1,-2-2 27,4-6 31,3-4 23,-16 2 38,-15 3 1,-11 2 11,-7 3 3385,-4 0-3374,1 3-23,-1 2-161,3 1-12,-1 4 17,1 6-22,-1 11 33,0 16-34,1 14-265,0-17 0,2 1-2432,1 7 0,1 1 2748,-1-2 0,1-2 0,3 14 0,-2-21 0</inkml:trace>
  <inkml:trace contextRef="#ctx0" brushRef="#br0" timeOffset="221749">21345 15495 23825,'-1'-40'440,"-1"-1"1,1 4 0,-4 10-441,-1 24-23,-4 9 12,4 6-11,-1 12-12,2 12-112,4 10-414,8 8-1142,7 2-3720,5-4 5422,2-11 0,-9-18 0,-5-12 0</inkml:trace>
  <inkml:trace contextRef="#ctx0" brushRef="#br0" timeOffset="222115">21607 15207 22336,'-49'-7'-10,"0"-1"1,7 0 0,9 8 15,18 42 535,14-3-524,8-11 200,4 4-183,4-10 300,0-9-38,-3-8 129,-4-7-179,4-11 17,-4-8 17,1-9-28,-4-3-16,-3 3-17,-4 7-119,-1 8-150,0 8-51,-1 5 28,-2 10-72,-5 9-1228,-1 25 186,4-8-4538,10 24 5725,10-24 0,-2-5 0,-1-14 0</inkml:trace>
  <inkml:trace contextRef="#ctx0" brushRef="#br0" timeOffset="222682">21946 15441 13592,'2'-4'8345,"0"0"-5119,-2 4-3270,18-52 55,-7 52 0,13-39 0,-8 79-33,-4 3 19,-6-6 0,-1 1 54,-2 24-49,-4-27 1,-2-3-3,-4 2 39,-3-8 337,6-17-163,1-2 78,14-20-302,-2 1 28,21-24 11,-3 5 17,17-14-29,-14 16-27,8-1 11,-26 23-5,7 0-12,-8 17 17,5 5 11,10 17 0,1-4-5,3-2-1,7-5 12,1-11-6,-7-6 1,2-2 27,23-9-17,-22-3 1,-3-2-212,7-13 237,-15 1-1,-4-4 3,-4-1 1,-2-4 8,4-25 0,-4-5-508,-4 19 1,-2-1 478,-3 2 0,-1-4 0,-3 3 31,-6-4 1,-2 4-337,1 2 0,-1 2 311,-1 6 1,-1 5 92,-8 0-45,8 17 30,1 3-221,2 10 972,1 33-870,0-2 509,-1 28-529,3-8 0,1 5-777,0-5 0,2 2 774,0-2 0,0 4 0,1-2-90,3-8 1,1-2-1,1 0-319,5 17 1,2-2-27,-1-16 1,3-2-2299,8 7 0,2-4 2761,3-2 0,3 3 0,-19-32 0</inkml:trace>
  <inkml:trace contextRef="#ctx0" brushRef="#br0" timeOffset="223615">22804 15441 20236,'-42'-31'866,"-1"0"1,5 4-1,11 5-815,23 14-2,9 5-43,7 0-258,44 1-278,-15 4 1,4 2-1010,7-1 1,1 1-423,4 3 1,-3 1-1283,-12-2 0,-4 0-269,17 2 3647,-3-3-135,-15-7 246,-9-1 9062,-5-8-5543,-21 1-1548,-9-5-710,-7 0 47,-2 2-524,-3-2-21,7 3-651,3 2-285,3 3-67,7 5-29,4 4-27,20 16 22,7 12 5,-7-4 1,0 4 0,13 19-107,-15-5 0,-2 1-486,-3 16 514,-6-20 0,-4 0 28,-13 8 101,-10-16 79,-9-16 217,-6-14-104,8-13-142,3-4 12,11-12-85,13 2 235,14-5-380,17 3 33,2 8-126,1 8 1,2 2 24,-7 3 1,0 1-59,17-2 0,2 0-305,-6 2 1,-2 1 379,1-1 1,-1 1 117,-2-1 1,-1 0 97,-6 1 0,-3 0 440,19-7-241,-26 4 134,-13-5-111,-16 4-135,-2-1 240,-15-3-161,-1 3-79,-13-1 503,-1 4-593,-3 9-22,7 1-5,-16 21 16,17-2-17,-9 16-16,22-12-73,16 18 89,22-13 34,-3 1 50,17-13 51,-15-19 62,4-5 50,-1-8 28,-2-10-152,-5 2 231,3-19-57,-8 10-11,4-10-45,-8 16-123,-3 8-95,-2 7-124,-2 5-21,0 8 116,0 9 1,1 15 22,3 11 17,12 16-33,-1-18-12,4-11 0,2-2-5,3-8-57,28 9-55,-9-19-17,15-1 89,-12-6-50,-13-2 0,-1-1-151,8-1-499,13-5-84,-28 2-5226,-6-4 6072,-12 3 0,-2 1 0,-4 3 0</inkml:trace>
  <inkml:trace contextRef="#ctx0" brushRef="#br0" timeOffset="224556">24734 15530 18123,'4'-3'4980,"-1"1"-3424,-3 2-1304,19-63-229,-32 43-18,11-13 1,-4 3-12,-43 29-27,-8 11-139,26 0 1,0 2 171,-1 5 0,1 3-3,2 3 0,1 2 6,5 2 0,3 3-3,6 0 0,6 3-6,8 0 1,7 1-389,9 2 1,6-1 390,11 1 0,5-3-17,5-1 1,3-4-1,2-4 1,1-6 30,-3-4 0,-1-5 20,-2-7 0,-2-4-98,-2-3 1,-2-4 105,-1-3 0,-1-3 9,-3-2 0,-1-3 2,5-11 0,-3-3-89,-10 11 0,-1-2 64,8-15 0,-1-2-320,-11 11 1,-1 0 336,3-8 1,-1-3 55,-4 4 0,-2 0 336,-4 4 1,-3 0-306,-8-27-90,-3 26 245,-12-3-200,6 22 427,0 0-410,5 7 736,3 4-787,5 0-5,3-3 6,2-4-1,1-5 73,0-7-56,-4 6-39,-1 0 28,-3 6-56,0 6 23,0 1 5,0 2-308,-1 2 252,-2 15 22,-2 21 12,0 1-15,2 0 1,-1 1-3,1 10-848,2 9 0,0 5 853,0-17 1,2 1-72,1 3 1,3 6-1,0-4-332,3 3 1,2-3-7,0-3 0,4-2-1008,2-7 1,1-3-5641,12 8 7063,3-1 0,-18-24 0,-9-13 0</inkml:trace>
  <inkml:trace contextRef="#ctx0" brushRef="#br0" timeOffset="224932">25341 15688 22576,'8'-44'26,"-1"0"0,-2 4 1,5 10-139,30 24-101,5 4-68,17 7 116,-23-1 0,-1 2 103,21 6 73,-9-1 101,-20-7 219,-11-8-185,-3 0 330,2-20-291,-12 8 599,4-24-459,-8 22 330,-1-11 101,-1 15-593,0 4 16,0 2-224,-1 7 23,0 3 27,-3 6 1,-3 21-17,1 10-6,0 17 11,4-13-174,6-8 1,2-1-229,1 1-595,2-1 1,3-1 1002,8 7 0,-8-11 0,1-8 0</inkml:trace>
  <inkml:trace contextRef="#ctx0" brushRef="#br0" timeOffset="225116">26067 15310 19591,'-2'-9'3982,"0"3"-3836,2 6-914,0 0-560,-11-24-2407,14 44-18,-8-23 3753,18 51 0,-8-29 0,2 1 0</inkml:trace>
  <inkml:trace contextRef="#ctx0" brushRef="#br0" timeOffset="225499">26479 15602 18408,'1'-5'4975,"0"2"-4567,-1 3 231,-17-62-516,-4 43-115,7-14 1,-4 3-9,-38 28 0,24 7-23,-5 5 1,0 5 11,3 12 16,-9 17 7,27-2 4,15-7 12,10 0-8,14-8 0,6-2 24,17 7-27,-14-8 0,2-3 45,21-7 117,-6-18 17,-3-7-95,-8-6 112,-16-13-23,-12-11-89,-6-2-39,-11-6-34,-3 19-23,-17 0-72,9 18 17,-4-1-247,4 16-454,9 11-33,-2 3-8200,20 26 8984,4-16 0,1 4 0,-4-19 0</inkml:trace>
  <inkml:trace contextRef="#ctx0" brushRef="#br0" timeOffset="225823">26828 15620 19512,'2'-5'5220,"-1"1"-4873,-1 4-313,9 3-40,-7 11-22,2 38 17,-8-18 0,-1 2 0,1-1 0,-1-1 5,-2 3 0,0-5 29,0-5 10,-1-3 416,5-13-124,7-14-202,12-8-45,15-10-38,2-2 24,-1 2 0,1 2-24,17-6-169,-21 10 1,1 2 139,22-1-16,-6 12-18,2 11 1,-11 1-79,-12 16-857,-22 1-7438,-16 14 8396,-9-1 0,2-13 0,5-11 0</inkml:trace>
  <inkml:trace contextRef="#ctx0" brushRef="#br0" timeOffset="270075">6477 16373 24575,'13'-3'0,"5"1"0,10 2 0,8 0 0,3 0 0,12 0 0,4 0-972,6 0 972,-26 0 0,0 0 0,2 0 0,1 0 0,3 0 0,4 0 0,0 0 0,3 0 0,-1 0 0,8 0 0,0 0-427,-5 0 0,3 0 0,2 0 427,-4-2 0,1 1 0,2-1 0,-1 0-1327,-2 0 0,-1 0 1,0 0-1,3 0 1327,9-1 0,2-1 0,1 0 0,-4 1 0,-9-1 0,-3 1 0,0 0 0,4-1-856,3-1 0,4 1 0,2-2 0,-1 1 1,-3 0 855,3 0 0,-4 0 0,2 0 0,2 0 0,-8 0 0,3 1 0,1-1 0,0 1 0,-1-1 0,-5 1 0,5-1 0,-4 1 0,-2-1 0,0 1-607,11-2 0,-1 0 0,-1 1 607,-2-1 0,-1 1 0,1-1-270,-5 0 1,3 0-1,-1 0 1,-2 1 269,7-2 0,-2 1 0,2-1 180,-5 2 1,2 0-1,0 0 1,-3 0-181,0-1 0,-3 0 0,1 0 547,3 0 0,0 1 1,0-1-548,-3 0 0,-1 1 0,0-1 398,-4 1 1,1 0 0,-2-1-399,18 0 0,-1 0 0,-3 0 0,0 2 0,-3-1 0,0 1 0,0 0 0,0 2 0,1-1 0,-1 0 0,1 0 0,0 0 0,1 1 0,0 0 809,-2 1 0,-1 0-809,-8 1 0,3 0 759,-4 0 0,3 0 0,0 0-759,-5-1 0,-1-1 0,0 0 0,4 1 0,1 1 0,-1-2 0,13-1 0,-1-2 0,3 1 0,-1 0 0,-12 0 0,0 1 0,-6 0 0,3 1 0,-1 0 0,18 1 0,-2 0 0,-11 0 0,-1 1 803,10 0 0,-2-1-803,-16 1 0,-1 0 0,-1 0 0,1 0 0,-2 0 0,2 0 0,10 0 0,0 0 0,-16 0 0,0-1 1074,8 0 0,-1-1-1074,16 0 0,2-1 0,-3 3 0,-1-1 814,-14-1 0,3 0-814,1 2 0,-1-1 0,4-2 0,0 0 133,-8 2 0,-2 0-133,13-4 0,2 1 0,-4 0 0,8 0 0,-23 1 1188,8-1-1188,-22 2 0,7-2 0,-6 3 0,4-2 0,-8 1 447,-3 1-447,-2-1 0,-2 0 0,0 2 0,0 0 0,-2 0 0,-1 0 0,-1 0 0,-1 0 0,-2 0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4T13:47:00.0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6490 3147 13013,'51'-10'83,"1"1"0,0-1 0,-1 0 1,4 1-1,1-1 0,0 2 0,0 0-60,1 1 1,0 1 0,1 1 0,1 0-1012,-6 0 0,2 0 1,0 0-1,2 0 0,0 0 986,-5 1 0,0-1 0,2 0 1,0 1-1,0-1 0,1 0-161,5 0 0,1 0 0,0 0 0,1 0 0,-2 1 1,-1-1 165,2 0 0,-2 0 1,-1 0-1,2 1 0,6-1-42,-14 1 0,4 0 0,2 0 1,2 1-1,0-1 0,1 0 0,-1 0 1,-1 0-1,-3 1 50,4-1 0,-2 0 0,-1 1 0,-1-1 1,1 1-1,3-1 0,2 0-91,-4 1 1,1 0 0,3-1 0,1 1 0,1-1 0,1 1-1,-1-1 1,0 1 0,-1-1 0,-1 1 123,1 0 0,-1 0 0,0-1 0,-1 1 1,0 0-1,0 0 0,0 0 0,0 0 1,1 0 15,-4 0 0,0 0 0,1 1 0,0-1 0,0 1 0,-1-1 0,0 1 0,0-1 0,-2 1 0,-1-1-16,5 1 1,-3-1 0,-1 1 0,-1 0 0,0-1-1,2 1 1,2-1 0,3 1 32,-7-1 0,2 1 0,2 0 0,2-1 0,1 1 0,0-1 0,1 0 0,-1 1 0,0-1 0,-2 1 0,-1 0 0,-3 0-31,6-1 1,-4 1 0,0 0-1,-2 0 1,-1 0 0,2 0-1,0 0 1,3 0 0,2 0-25,-6 0 1,1 0 0,3-1 0,1 1 0,1 0 0,1 0 0,-1 0-1,1-1 1,-1 1 0,-1 0 0,-2 0 0,-2 0 0,-3 0-12,14 0 0,-5 0 0,-2 1 0,-1-1 1,0 0-1,0 0 0,4 1 0,2-1 2,-8 1 1,2 0-1,2-1 1,1 1-1,2 0 1,0 0 0,0-1-1,0 1 1,-1 0-1,-2 0 1,-2 0 0,-2 0-12,3 1 1,-2-1-1,-3 0 1,0 1-1,-1-1 1,0 1-1,1-1 1,3 1-1,2-1-20,-4 0 0,3 1 0,2-1 1,2 1-1,1-1 0,0 1 1,-1-1-1,0 1 0,-1-1 1,-2 1-1,-3 0 0,-2-1-22,4 1 0,-2 0 0,-4 0 0,0 0 0,-1-1 1,0 1-1,3 0 0,1 0-263,0 0 0,1 0 0,2 0 0,1 0 0,1 0 0,-1 0 0,-1 0 0,-1 0 0,-3 0 0,-2 0-700,10 0 0,-3 0 1,-3 0-1,0 0 1,0-1-1,4 1 1003,-8 0 0,4-1 0,1 1 0,1 0 0,-2-1 0,-2 1 0,-3 0 0,-6-1 0,8 1 0,-5 0 0,-5-1 0,-4 1 0,7-2 0,-1 1 0</inkml:trace>
  <inkml:trace contextRef="#ctx0" brushRef="#br0" timeOffset="866">6520 3203 9195,'23'-52'1596,"0"1"0,1-2 1,0 9-533,3 13-695,3 0-525,-9 16 144,-7 16 108,-6 9 151,0 38-141,-4 10-322,-2-11 0,0 7 244,-3-4 0,-1 3 0,1-2-415,-1 5 0,0 3 406,0-4 1,0 7-1,-1 0 1,1-7-846,0 2 1,1 0 829,1-4 0,0 7 0,1 1 0,0-4-597,2 1 1,1-2 0,1 3 604,-1-3 1,1 3-1,0 1 1,1 0-317,-1-10 0,0 1 0,0 0 0,0 0 0,0 1 314,1 3 0,-1 1 0,1 0 1,-1 0-1,1-3-5,-1 4 1,1-2 0,-1 0-1,0 2-176,0-1 1,0 2 0,-1 1-1,1 2 1,-1-1 236,0-5 0,0 1 0,-1 0 1,0 1-1,0 0 0,0 0-131,1 3 1,-1-1 0,0 1 0,-1 1 0,1 1 0,0 0 66,0 0 0,0 0 1,-1 2-1,1 0 1,0 0-1,-1-1 1,1-1-41,-1 2 0,0-1 0,0 0 0,0-1 0,0 0 0,0 0 45,-1-7 0,1 1 0,0-1 1,0 0-1,0 1 0,0-1 1,0 1 17,1 0 1,-1 1-1,0-1 1,0 1 0,1 0-1,-1 0 1,1 0 26,0 0 1,0 1 0,0-1 0,0 1 0,0 0 0,1 0-1,-1-1 2,1 2 1,0-1-1,1 0 1,-1 0-1,1 0 1,-1 0-1,1 0-10,0 0 0,1 0 0,-1 0 0,1 0 0,-1 0 0,1 0 0,0 0 8,0 0 0,1-1 0,-1 1 0,1 0 0,0-1 0,0 0 0,0 1-11,0-1 1,0 0 0,0 0 0,0 0 0,0 0-1,0-1 1,0 1-20,0 0 0,-1-1 1,1 1-1,0-1 1,0 1-1,0-1 1,-1 1-7,0-1 0,0 0 0,0 0 0,0 0 0,0 0 0,-1 0 0,1 0-12,-1-1 0,0 1 0,0 0 0,-1-1 0,1 1 0,-1-1 0,0 1-11,0-2 1,0 1 0,-1 0-1,1-1 1,-1 1 0,0-1-1,0 1-21,0 7 0,0 0 0,0 0 0,0 0 0,0 0 0,0-1-33,-1-1 0,1-1 0,-1 1 1,0-1-1,0-1 0,1 1-84,-1-3 0,0-1 1,1 1-1,-1-1 1,0 0-1,1-1-297,0 8 1,0-1 0,0 0 0,0 0 0,1-1 441,0-1 0,1 1 0,0-1 0,0-2 0,-1-6 0,1 4 0,-2-5 0,2-2 0,2 12 0,0 0 0</inkml:trace>
  <inkml:trace contextRef="#ctx0" brushRef="#br0" timeOffset="1960">18383 2609 8209,'1'-4'4044,"0"0"2083,-1 4-6239,12-33 40,-10 35 172,7-18-44,-11 40 129,-4 34-90,4-6-283,0-12 0,1 3 216,1-3 0,0-1-9,1-7 1,-1 0 17,1 11 0,-1 3 50,1 9 0,-1 3-45,0-15 1,-1 0 0,0 3-550,-1 10 1,0 3-1,-1 0 539,-1-4 0,0 0 0,-1 2-665,0 3 1,-1 2 0,1 0 650,0-13 0,0 1 0,0 0 0,1 0-10,-1 3 1,1 1-1,0 0 1,0-2 0,0 5 1,0-1-1,0 3 9,2-8 0,1 4 0,-1 2 0,1-1 0,0-4-13,0 0 1,0-3-1,1 0 1,0 4-322,0 4 1,0 3-1,0 2 1,1-1 0,-1-1 335,1-7 0,-1 0 0,1-2 0,0 0 1,0-1 4,0 2 0,0-3 0,0 1 0,0 2 18,0-2 1,0 1 0,0 1 0,0 1 0,-1 0-264,1 3 0,-1 1 0,0 0 0,1 1 1,-1 0 253,0 3 1,0 0 0,0 1 0,0 0-1,-1 2-123,1-4 0,-1 1 1,0 2-1,0-1 0,1 0 1,-1-2 92,-1 5 1,1-3-1,0 1 1,-1-1-1,1 0-46,-1-8 1,1-1-1,-1 1 1,1 0-1,-1 0 1,1-1 61,-1 2 1,1 0-1,-1 0 1,1 0-1,-1 0 1,1 0-27,-1 1 1,0 0-1,1-1 1,-1 1-1,0 0 1,0 0 26,0 0 1,0 0-1,0 1 1,0-1-1,0 0 1,0 0-5,-1 0 1,1 0 0,-1 0-1,0 1 1,0-1 0,0 0 10,0 0 0,0-1 0,0 1 0,-1 0 0,1 0 0,-1 0 12,0-1 0,1 1 0,-1 0 0,0-1 1,0 1-1,-1 0 9,1 0 1,-1 0-1,0 0 1,0 0-1,0 1 1,0-1 3,0 1 0,-1 1 0,0 1 1,1-2-1,-1-1 0,0-1-31,1 0 1,-1-2-1,1-2 1,-1 3-1,0 3 11,-1-3 1,0 5 0,0 2-1,0 0 1,-1 0 0,1-2 0,0-3-8,0 5 1,0-3 0,0-2 0,-1 2 0,1 3-13,0-3 0,-1 4 1,0 2-1,-1 1 1,1-2-1,0-2 1,1-4-9,0 1 1,0-5 0,1-1 0,-1 0-1,-1 5 10,1-4 0,-1 3 0,0 2 0,0 1 0,-1-1 0,1-2 0,0-3-14,-1 4 0,0-4 1,0-1-1,0 1 1,-1 4-103,1-5 1,-1 4 0,0 1 0,-1 0 0,0 1-1,0-2 1,-1-3-1331,-3 11 1,0-2-1,-1-1 1,1-2 0,-1-1 1429,1-7 0,0 0 0,0-1 0,1-3 0,0-2 0,-4 8 0,2-3 0,0-6 0,2-5 0,-1 0 0</inkml:trace>
  <inkml:trace contextRef="#ctx0" brushRef="#br0" timeOffset="2643">7867 13052 8349,'-1'51'446,"0"0"0,2-3 1,10-8 40,14-21 0,7-5-825,6 2 0,4-1 954,10 1 1,3-1-806,-11-4 0,1-2 1,3 0 464,6 1 0,3-1 0,1 0-119,-8-3 0,1 1 0,1-1 0,-1-1-387,6 2 0,0-2 0,5 0 332,-13-1 1,4-1 0,4 0-1,0 0 1,-1-1 0,-3 0-430,1 0 1,-2-1 0,-1 0 0,2 0 0,4 0 363,-2 0 1,2 0-1,3 0 1,1 1 0,0-1-1,-1-1 1,0 1-144,-5-1 1,0-1 0,0 1 0,-1-1 0,1 1-1,0-1 1,0 0 149,4 0 0,0 0 0,0 1 0,0-1 0,1 0 0,0-1 0,1 1-69,-6 0 1,0 0-1,1-1 1,0 1-1,0-1 1,0 0-1,1 1 1,0-1 59,2 0 0,1 1 0,1-1 0,-1 0 0,1 0 0,-1 0 0,-2 1 0,0-1-63,-2 0 0,-2 1 0,-1-1 0,-1 1 1,2-1-1,2 1 0,3-1 68,-3 0 0,3 1 1,2-1-1,2 0 0,0 0 1,1 0-1,0 0 1,-2 0-1,-1 0 0,-3 0-13,1 0 0,-3 0 1,-1 1-1,-1-1 1,0 1-1,1-1 1,2 0-1,3 0-7,-4 1 0,2-1 1,2 0-1,2 0 1,0 0-1,1 0 1,0 0-1,0 0 0,-2 1 1,0-1-1,-2 0 3,5 0 0,0 1 0,-2-1 0,0 0 0,0 1 0,-1-1 0,1 1 0,-1-1 1,1 1-10,0-1 1,1 1 0,-1-1 0,0 1 0,1-1 0,-1 1 0,0 0 0,1-1 0,-1 1-8,0 0 1,0 0-1,0-1 1,0 1-1,0 0 1,0 0-1,0 0 1,-1 0-1,1 0-12,-2 0 0,1 0 0,0 0 0,-1 0 0,0 0 0,1 0 0,-1 1 0,0-1 0,0 0-30,-1 0 1,-1 1 0,1-1 0,0 0 0,-1 1 0,1-1 0,-1 1-1,0-1 1,0 1-242,5-1 1,1 1 0,0-1 0,-1 0 0,0 1 0,-1-1 0,-1 1 0,-3-1-570,8 1 0,-3-1 0,-1 1 0,-1 0 0,0-1 1,0 0 844,0 1 0,1-1 0,1 0 0,-4 0 0,-4 1 0,-7-1 0,19 0 0,-8 0 0,-1 0 0,0 0 0</inkml:trace>
  <inkml:trace contextRef="#ctx0" brushRef="#br0" timeOffset="5291">7703 4001 12461,'0'-51'1939,"1"1"1,-12-1 0,-9 13-1778,-20 32-1945,-16 0 1906,7 17 65,11 7 0,0 5-93,5-1 1,0 1-63,-7 4 1,0 1-4,8 2 1,3 0 310,-5 22-346,7-3 511,21-6-159,25-25-140,4-9-33,10-10 36,-1-8 0,3-6-59,7-6 0,2-5-813,-5 1 1,1-4-1,-1 1 738,5-5 0,-3-2 61,-1-11 0,-7 1-11,-9-1 8,-8-4 1,-3-2 20,-8 16 1,-1 0-105,0-14 0,-2 0 176,-5 16 1,-1 3 235,-6-16-237,1 20-23,-1 10 2826,8 12-3122,-2 10 625,6 16-451,3 20-5,1 2-33,0-10 0,1 4-7,0 5 1,0 2-134,1 1 0,0 0 102,2 6 0,1-2-62,-1-11 0,1-4-528,9 15 183,-2-22 0,3-3-131,12-3 197,19 3 295,-6-26 429,1-14-25,-4-14 94,-9-12-30,-8-4 42,-12 0-72,-7 6-143,-10 8 641,-4 8-1035,-7 8 6,0 5 121,1 6 172,4 3 163,4 2 404,4 6-302,3 0-591,7 9 127,17 1 344,5-2-105,13-1-49,-3-9 64,0-8-262,-3-6 514,-5-9 1091,-10-7-360,-10-4-722,-16-2-555,-12 0-475,-12 1 77,-7 7 162,-5 8 96,-1 9-317,9 7 441,-11 19 736,16 6 196,-10 26 147,18-17-375,6 16-450,17-16-585,11 7-378,17-5-20,14-6-124,-3-11 681,-5-10 1,2-3-365,17-3 701,-17-3 0,0-4 431,17-13 566,-17-2 465,-6-23-621,-23 10-622,0-8-207,-16 0-562,-2 20-355,-3-3-277,2 16 48,3 6 369,1 11 705,2-1-233,1 15-82,7-1 105,8 9 56,4-5 219,27 9 16,-7-16-205,-10-7 0,1-2 154,8-3 338,12-12 395,-23-8 572,8-14-47,-19-7-557,-8-4-491,-6-1-330,-6 5-209,0 9-145,-3 2-671,4 14-393,1-1 318,10 11 1475,10 6-249,16 6 85,14 5-23,-19-8 0,2-1 54,4-1 1,1 0 226,3-1 0,1-1-185,2-3 0,0 0 381,0-2 1,0-2-450,-3-3 0,-1-2 120,-5 0 0,-2-3 777,17-13-673,-18-4-359,-14-4 0,-11-1 0,-14 0 0,-9 3-348,-12 9-115,-10 8-108,-7 17 252,7 3 491,9 7 0,2 5 340,-8 12-105,12-8 0,3 1-376,-2 18-31,12-2 0,9-3 0,14-6-252,14-8-1225,16-11 796,11-11 508,7-16 442,0-11-395,-30 6 0,-3-1 974,11-13-418,-18 5 0,-2-3 428,-1-11-858,0-17 0,-11 19 0,-5 10-828,-4 12 231,0 10-749,-1 4 1090,-4 17 246,3 7-136,-1 16 36,6 5-55,13 2-188,13-2 242,15-4 336,13-7-446,5-10-220,1-12 751,-9-10 333,-10-11 468,-11-8 184,-9-8-356,-10-3-878,-6 0-61,-7 2-157,0 6-614,-3 7-442,2 6-339,1 6 498,2 2 103,1 8 587,1 14 91,5 8 116,5 14 30,6-3 183,3-1 26,-1-5-328,-3-9 324,-3-10-109,-6-7 288,4-12 1033,1-8-343,7-8 61,1-6-161,2 2-43,-2 5-39,1 5-3,-7 7-762,6 6 0,-5 7-997,10 7-2189,5 6 3097,10 6 1,-18-11 0,-1-1 0</inkml:trace>
  <inkml:trace contextRef="#ctx0" brushRef="#br0" timeOffset="5784">10939 3682 12398,'1'-3'8637,"-1"0"-7967,0 3 794,2-62-673,-9 36-473,1-13 0,-4 2-213,-14 19-41,-2 5-82,0 9 130,6 6 403,-4 8 346,4 8-101,4 11-191,6 4-147,8 3-255,8-8-168,36 18 134,-14-25-191,14 3 0,5 0-486,11-1 419,-23-10 1,0 0 20,-4 0 0,-4 0-4541,4 17 4099,-6-5-2683,-45 15 2472,-7-23-682,-12-3 1,-7-2-1617,3-7 1,-1-1 2985,-5 0 0,1-1 0,14-2 0,4-1 1,-4 0-1</inkml:trace>
  <inkml:trace contextRef="#ctx0" brushRef="#br0" timeOffset="5974">10675 3642 28525,'-6'34'-2184,"0"21"1283,3-17 0,1 1-773,0-6 1,3-1-122,10 28 1658,22-13 0,-21-27 1,15 10-1</inkml:trace>
  <inkml:trace contextRef="#ctx0" brushRef="#br0" timeOffset="6325">11350 3419 18649,'6'-51'1675,"0"0"0,-1 10 1,-1 5-440,-6 3-1104,0 22-323,-2-1 53,3 21 202,12 28-106,3 16-1244,0-11 0,0 2 1248,-3-11 1,0 1 3,2 12 0,1 0-539,-4-11 1,-1-1 570,1 0 1,-1-1 7,1-1 0,-1-2-81,5 7 158,-1-7 310,-2-12 102,2-20 1935,10-14-2174,15-14-106,1 0 523,-7 9 0,3-1-592,5 3 1,3 1-277,0 1 0,1 2 254,7 1 0,-2 5 21,10 7-284,-27 8 1,0 6-1587,-3 11 0,-1 5 1769,1 7 1,-3-1 0,11 9 0,-23-13-1</inkml:trace>
  <inkml:trace contextRef="#ctx0" brushRef="#br0" timeOffset="6935">7405 4739 10620,'-51'-2'281,"0"-1"1,2 0-1,6-1 761,-4 2 433,7-4-626,12 1 1447,9-2-1535,13 5-591,1-1-283,11 3 225,7-1 61,22 1-128,-4-1 0,2-1-462,-1 1 0,5-1 450,4 0 1,8-1 0,3 0-1,-2 0-431,-2-1 0,0 0 0,1 1 0,4-2 426,-2 1 1,2 0-1,4 0 1,0 0 0,1-1-1,-1 1-424,1-1 1,1 0-1,-1 0 1,2 0-1,-1-1 1,2 1 421,-5 0 0,1 0 1,0 0-1,0-1 0,1 1 1,0-1-1,1 0-232,2 0 0,0 0 0,1 0 0,0-1 1,0 0-1,0 0 0,0 1 277,1-1 0,1-1 0,-1 1 1,1 0-1,-1-1 0,-1 1 1,-3 0-172,0-1 0,-3 1 0,-1 0 0,0 0 0,2 0 1,3-1 194,-4 1 1,3 0 0,2-1 0,1 0 0,0 1 0,-2-1 0,-2 1 0,-3 1-107,10-2 0,-5 1 0,-2 1 0,1 0 1,5-1-28,-7 1 1,3 0 0,3-1 0,0 1 0,-2 0 0,-2 0 0,-6 1-61,9 0 1,-5 0 0,-2 1 0,0 1 118,4 0 0,0 1 1,-3 0-1,-9 1 1,-9 0-1,-4 0 1,9 1-1,0 0 0</inkml:trace>
  <inkml:trace contextRef="#ctx0" brushRef="#br0" timeOffset="8026">8631 5504 32417,'-12'-49'-4170,"12"30"3850,11 43 1,5 19-318,2 4 0,-1 5-642,-5-11 1,0 2 0,-1 1 1141,0 7 1,-1 1-1,-1 2 50,-2 4 0,0 1 0,-2 0 6,-1 2 1,-1-1 0,0 1-329,-2-2 0,0-1 0,-1-1 295,0-3 0,-1-2 0,1-1-221,0-5 1,0-1 0,1-1-656,2 15 1,1-1 1017,2-3 1,1-5-1,2 6 1,1-11 0</inkml:trace>
  <inkml:trace contextRef="#ctx0" brushRef="#br0" timeOffset="8967">8633 5521 12548,'0'-5'-935,"0"1"2855,0 4 210,102-65-2870,-53 45 1159,0-3 0,11-5 1,-4 6-576,-1 13 1,-1 4 341,-3-1 1,3-1 0,2 1-473,-10 0 1,2 1 0,0-1 0,1 1 413,5-1 1,0 0 0,1 0-1,1-1-47,3 1 0,1-1 0,1 1 0,0-1-67,-10 1 0,0 0 0,1 0 0,0 1 0,0-1-80,3-1 0,-1 1 0,1 0 1,0 0-1,0-1-356,2 1 0,0-1 0,1 0 1,0 0-1,0 0 426,1 0 1,1 0-1,0 0 1,1-1-1,3 1 28,-9 1 1,2-1-1,1 0 1,1 0 0,-1 0-1,-1 0 1,-4 1-228,5-1 1,-4 1 0,-1 0-1,1-1 1,4 1 175,-3 0 1,3-1-1,2 0 1,1 1-1,0-1 1,-3 1 0,-3 0-20,4 0 1,-3 0 0,-1 0 0,0 1 0,3-1-77,0 0 1,2 1-1,1-1 1,1 0 0,1 0-1,0 0 102,-8 1 1,2 0 0,1 0 0,0 0 0,0 0 0,-1 0 0,-2 0 0,-3 0-5,12 0 0,-5 0 0,-1 0 1,2 0-1,5 0 17,-8 0 1,5 0 0,3-1 0,1 1-1,0-1 1,-3 1 0,-4 0 0,-7 1-68,4-1 1,-8 2 0,0-1 0,6 0 22,3-1 0,7 0 1,2 0-1,1 0 1,-3 0-1,-6 1 19,2-1 0,-5 1 1,0 1-1,1-1 13,-2 0 0,1 0 0,1-1 0,0 1 0,-2 0 2,-2 0 1,0 1-1,-1-1 1,0 0 0,0 0-3,9 0 1,-1-1 0,0 0 0,1 0-4,-6 0 1,1 0 0,1 0-1,-3 0 1,-2 1-41,9-2 0,-5 1 1,5-1 74,-9 1 1,5-1 0,0 0-1,-3 1 1,-7 0-19,8-1 1,-3 0 28,9-1 1,6-1 0,-7 1 506,-7 0 1,-4 1-447,16-3 1,-3 1-7,-20 1 1,-3 2 208,20-4 2015,-38 5-1179,-15 3 1251,-3 0-2531,-1 1 756,-1 3-489,0 4 3393,1 12-3483,0 5-387,0 3-2,1 9 11,-1 1 233,1-2 0,0 4 13,1-2 0,1 2-425,1 13 1,1 0 502,-1-14 1,0 1 2,2 14 0,1 1 20,-2-5 0,-1 0 4,1-2 1,0 5 27,-3-7 1,2 6 0,-2 0 0,1-4-1038,-1-2 0,0-2 0,0 2 1012,1 14 1,0 3 0,0-1-2,0-8 0,0-1 1,0-2-238,0-6 1,0-1-1,0 4 246,1 3 1,0 4 0,0 1 0,0-1-8,0-6 1,0-1 0,0 1 0,0 0-459,0 8 0,2 2 0,-1-1 0,-1-3 444,1-3 1,-1-4 0,0 3 0,0 9 1,1 2 0,-1-2-76,-2-11 1,-1-1 0,0 1 111,1 10 0,-1 3 0,0 1 42,-2-9 1,-1 3 0,-1-1 0,1-2-30,-2 8 0,1-1 1,-1-1-37,0-2 1,-1 0 0,0-2-3,-1-4 1,1-2 0,-1 0-196,0 1 0,-1 0 0,0 1-595,-1 1 1,0 0 0,-1 1-2493,-1 4 0,-1 2 0,0-7 2802,0-3 0,0-6 1,-5 12-1,11-41 1</inkml:trace>
  <inkml:trace contextRef="#ctx0" brushRef="#br0" timeOffset="10242">8530 5718 27390,'0'-4'-698,"0"1"-153,0 3 1452,31-12 472,-9 32-2252,16-15 1498,-16 53-596,-13 0-505,-4-17 0,-2 3 777,0 6 0,-3 1-37,0 6 0,-2 0-211,1 3 1,0 0-671,-1 2 0,0 0 1192,2 1 0,2 1-353,0-21 1,1 0-1,1 0 208,1 2 0,0 0 1,2-1-87,1 3 0,0 0 1,1-2-73,1 8 1,2 3 85,-2-10 0,2 6 0,0 0 1,-1-7-111,-1 2 0,1 0 58,0-1 1,1 5 0,-1 2 0,0-6-49,0 10 1,-2-2 15,0-9 0,0 3 0,-1-1 20,-1-1 0,-1-1 1,1 0-9,-1 0 1,-1-1-1,1-1-25,-1-1 1,0-1-1,-1 0-70,3 20 0,-1 0 5,0-2 0,0-1 22,0 0 0,0-1-288,-1-3 0,2-1 246,-1-3 1,2-2-20,0-5 0,1-2 18,1-5 1,2-1 13,4-2 1,1-3-75,8 8 15,13 2 16,-8-25-75,10 4 16,3-8 43,3-4 8,7-4 117,-14-4 0,0-1 214,19-1-191,-10-1 1,1-1 218,-11 0 1,1-1-187,14-1 1,3 0 5,4-1 1,2-1-310,-17 3 1,2 0-1,-3 0 292,12-1 1,1 0-2,-11 2 0,4-1 0,1 1 0,-3 0 3,3 1 0,-3 0 1,5-1-2,1 1 1,4-1 0,0 0 0,-1 1 1,-6 0 0,-2 0 0,1 1 1,-1-1 0,2 1 1,-1-1-1,1 1 1,3-1-360,-3 1 0,2-1 0,1 0 0,0 1 0,-2-1 362,8 1 1,-2-1-1,0 1 1,0-1-1,-1 1 0,-1-1 1,1 1-1,-1-1 6,0 1 0,0 0 0,-1 0 0,-1 0-432,8-1 1,-1 0 0,2 0 427,-5 1 0,3-1 0,1 1 0,2-1 0,-4 0 0,4 0 1,0-1-1,-2 1 0,-3 0-243,-4 0 1,-3 1 0,0-1 0,3 0 240,4 0 0,4 0 0,1 0 1,-1-1-1,-4 1-3,-5 0 1,-4 0 0,0-1-1,3 1-125,-2 0 0,2 0 0,1 0 0,0-1 0,0 1 133,-2 0 1,-1-1 0,0 1 0,2-1-1,0 1 10,8-2 1,2 1 0,0-1 0,-2 0 0,-3 1-27,-4 0 1,-4 0 0,0 0-1,2 0 19,2-1 0,4 0 0,0 0 0,-2 0 0,-3 0 11,9-1 1,-4 1 0,2-1-16,-5 1 1,2-1-1,1 1 1,-1-1-9,-2 1 0,0 0 1,-1-1-1,3 1 14,-7 0 0,3-1 0,-1 1 1,-1 0-1,-3 0-6,11-1 1,-5 1 0,3-1 8,-3 0 0,4-1 0,-1 0 0,-6 1 125,-5 0 1,-4 1 0,2-1-92,8-1 1,2-1 0,0-1 248,1 0 1,0-1 0,-2 1-212,8-2 1,-4-1-53,-7 2 0,-4 0 22,6-1 1477,-31 6-2704,-5 3 1634,-14 10 1,-3-6 0,-2 7-1</inkml:trace>
  <inkml:trace contextRef="#ctx0" brushRef="#br0" timeOffset="15391">9786 9852 16273,'-13'-48'959,"0"0"1,1 9 0,2 5 1023,5 6-1630,2 17 283,2 5-697,0 3-474,0 3 508,1 11 1052,2 4-978,2 14-17,5 2-19,0 0 23,2-3 27,0-8 83,-1-6 219,1-9-125,0-3 381,20-21-413,7-9-136,-6 3 0,3-3-796,1-2 0,2-1 745,2-4 1,2 0-12,0-1 1,1 0-534,0 2 1,0 2 479,-2 3 0,-2 3-275,-5 6 0,-2 2-2665,14-1 2985,-23 15 0,-14 4 0,-8 5 0</inkml:trace>
  <inkml:trace contextRef="#ctx0" brushRef="#br0" timeOffset="17175">12206 9621 13853,'-6'-59'1761,"-1"0"0,2 7 0,2 6-384,5-1-271,1 19-651,-1 15-631,-2 9-156,-1 6 344,0 11 20,-1 13 45,1 15-41,0 11-16,4 3-9,0-3-17,3-10 26,-3-11 108,0-12 290,-3-11 177,-1-5-334,-1-4 55,-12-15-186,-2-7-36,-9-20-36,6-6-61,9-5-21,10-1-8,12 5 15,2 14 58,24-5 135,-2 18-196,-8 6 1,4 2 24,0 2 1,3 1-496,6-1 1,3 0 464,9-2 1,3 0-19,-15 4 1,1 1-1,1-1-19,11 0 0,2-1 0,-4 2-27,3-2 1,-1 2 1,-9 1 0,1 2 1,-6 0 80,20-3 23,0-1 0,-23 5 61,-19 2 112,-9-1-162,-6 3-22,-1-7-17,1 0 1012,1-3-923,0 2 12,-2 3-23,-1 4-173,-1 1 55,-1 7 74,-2 6-57,-3 18 28,2-4 12,0 22 16,11-5-33,9 14-128,-2-25 1,3-1 130,3 0 0,1 0-4,1 5 1,-1 0 0,-6-5 0,-3-1 11,4 24 33,-29-4 29,-19-12-20,6-14 0,-7-1-715,-19 2 1,-5-3 675,16-6 0,-2-2-15,-3-3 1,-3 0 0,1-2-95,-5 0 0,0-3-189,9 0 0,-2 0 0,-1-1 295,-1 0 0,-1 0 0,5-1 0,5 0 0,2 0 0,5-1 0,0 0 0</inkml:trace>
  <inkml:trace contextRef="#ctx0" brushRef="#br0" timeOffset="19841">15522 9392 7509,'5'-7'2145,"-2"2"-2413,-3 5-1542,0 0 2264,-1 2 78,1 1 84,-1 1 68,1-1 88,0-1-312,0-2 1108,-2 3-1159,1-1 280,-5 1-101,4-1 712,-1 0 732,2-2-375,1-2-977,0-5-224,-2-7-58,-1-7-3394,-2-6 3195,1 4 190,1-12-312,3 17-68,11-24 17,5 18 37,16-14-2,8 8 48,11-1 1351,-23 16 0,1 1-1419,1 0 0,-1 1 55,30-12-23,-4 5-34,-4 4-17,-14 6-173,4 3-259,-19 5-573,4 4-569,-14 4-1247,-6 8 792,-4-1 1986,-4 11 0,2-15 0,-3 5 0</inkml:trace>
  <inkml:trace contextRef="#ctx0" brushRef="#br0" timeOffset="20500">15696 9463 16913,'-30'12'4906,"8"-6"-4726,33-15-62,7-7-40,6-6-10,8-5 44,17-12-68,-12 11 1,-8 6 0,1 0 56,14-8-57,-17 11 1,0 0 23,22-14-1,-11 5-34,-13 7-83,-14 7-129,-6 5-84,-5 2-24,0 1-32,0-1-6,-2-1 0,-1-3 180,-1 1-253,-10-12 225,-4 3 139,-16-11 107,-9 3 84,-9 0 111,-1 2 80,4 2-29,10 4-17,10 3-27,8 2-62,5 3-17,5 2 34,3 2-29,2 1-61,4 3-67,1 1-168,1 1 45,5 1 94,7 3-16,15 4-16,17 6-12,-13-3 0,1 0-566,7 2 1,0 1 565,4 1 0,1 2-3,0 2 0,-1 1-185,-4 1 0,-3 3 101,-6 0 1,-6 4-138,-9 3 0,-9 2-359,-14 7 0,-11 1 583,-6-4 0,-5 0 0,1-3 0,2-2 0,1-3 0,-8 2 0,1 0 0</inkml:trace>
  <inkml:trace contextRef="#ctx0" brushRef="#br0" timeOffset="26267">6627 5270 17661,'-7'-3'-3772,"2"0"2942,5 3 1106,0 0 1,0 0 0</inkml:trace>
  <inkml:trace contextRef="#ctx0" brushRef="#br0" timeOffset="26475">9460 4814 17465,'52'-10'-32,"-1"0"0,1 1 0,-5 0 0,-2 0 1,-5 2-1,19 0 0,-23 2 0</inkml:trace>
  <inkml:trace contextRef="#ctx0" brushRef="#br0" timeOffset="26635">11939 4527 17850,'56'-15'257,"-1"0"1,0 0 0,-1 1 0,-1 1 0,-1 2-296,-5 2 1,-1 1 0,0 1-1002,-1 1 0,0 2 1,0 0 1014,4 1 1,0 1-1,-5 0 1,-4 0-1,-4 2 1,-3 0-1,1 0 1</inkml:trace>
  <inkml:trace contextRef="#ctx0" brushRef="#br0" timeOffset="26793">14804 4167 17655,'52'-7'529,"0"-1"1,1 1-1,-4 1 1,1 0-1,-6 4-742,-5 4 0,-1 4-698,7 2 1,3 2 872,13 4 1,-2 1 0,-25-7 0,-2 1 0,1-1-1,0 1 1</inkml:trace>
  <inkml:trace contextRef="#ctx0" brushRef="#br0" timeOffset="26968">16940 4367 19949,'44'11'-1405,"0"0"1,0 0 0,7-1-1,-7 1 1,1 9 0,-33-14-1</inkml:trace>
  <inkml:trace contextRef="#ctx0" brushRef="#br0" timeOffset="27141">18149 4701 21074,'51'36'-1069,"1"0"1,-2 2 0,-11-4 0,-26-12 0,0 0 0</inkml:trace>
  <inkml:trace contextRef="#ctx0" brushRef="#br0" timeOffset="27309">18376 5971 7254,'6'42'72,"0"1"1,0-1-1,1 4 1,0 0-1,-1-3-134,0-2 0,-1 0-1382,1 14 0,-1 3 695,-1 3 1,-2 0 747,0-5 1,-1-4 0,-1-16 0,0-4 0,0 6 0</inkml:trace>
  <inkml:trace contextRef="#ctx0" brushRef="#br0" timeOffset="27458">18353 7859 10149,'-26'41'-43,"-1"0"1,0 0-1,3-3 1,1-1-1,6-2-559,9 0 0,4-3 602,-1 24 0,4-22 0,1-16 0</inkml:trace>
  <inkml:trace contextRef="#ctx0" brushRef="#br0" timeOffset="27624">17602 9139 15972,'-23'39'-1967,"1"0"1,-1 0 0,-7 6 0,-2 1 0,4-6 1899,6-10 0,1-2 0,-7 4 0,5-5 0,13-16 0</inkml:trace>
  <inkml:trace contextRef="#ctx0" brushRef="#br0" timeOffset="27801">16047 10215 19641,'-51'2'-305,"0"-1"0,0 1 1,5 1-1,2 1 0,2 2-1149,-11 8 1,3 4 321,-2 4 0,4-1 0,-8 3 0,4 0 0</inkml:trace>
  <inkml:trace contextRef="#ctx0" brushRef="#br0" timeOffset="27984">13215 10778 5250,'-60'5'440,"1"-1"0,-1 1 1,2 0-1,1 1 0,2 0-435,8-1 1,1 0 0,0 2-115,-5 0 1,-2 2 0,3 0-404,-10 2 0,0 2-405,9-3 0,-1 1 0,0 0 833,-2 0 0,0 0 1,5 0-1,5-1 1,3-2-1,5 0 1,1-1-1</inkml:trace>
  <inkml:trace contextRef="#ctx0" brushRef="#br0" timeOffset="28168">10004 10850 9850,'-59'-15'-247,"0"0"1,11 4 0,6-1 246,-2-6 0,30 12 0,-3-4 0</inkml:trace>
  <inkml:trace contextRef="#ctx0" brushRef="#br0" timeOffset="28357">8148 10114 15804,'-52'-20'-284,"-1"0"1,1-1 0,2 1-1,0 0 1,11-1 283,0-16 0,13 14 0,7-1 0</inkml:trace>
  <inkml:trace contextRef="#ctx0" brushRef="#br0" timeOffset="28517">7042 8562 20246,'-19'-39'-1574,"-1"1"0,0-1 0,-7-13 0,9 7 1574,17 5 0,3 19 0,0 11 0</inkml:trace>
  <inkml:trace contextRef="#ctx0" brushRef="#br0" timeOffset="28974">10291 4832 10550,'50'-29'-248,"0"-1"1,-7 5-1,-11 6 1,-21 13 0</inkml:trace>
  <inkml:trace contextRef="#ctx0" brushRef="#br0" timeOffset="29158">9836 4735 15278,'-48'13'-6,"0"0"0,-1 0 0,5-1 0,1 2 0,8-1-310,-9 14-2464,0 11 2787,15-13 0,6-3 0,9-10 0</inkml:trace>
  <inkml:trace contextRef="#ctx0" brushRef="#br0" timeOffset="29317">8599 5208 14322,'-43'18'-378,"0"-1"1,4 1 0,9 1-569,15 13 146,7-5-2865,-2 10 3657,3-12 1,1-4-1,3-9 1</inkml:trace>
  <inkml:trace contextRef="#ctx0" brushRef="#br0" timeOffset="29474">7911 6008 13595,'-26'36'158,"0"-1"0,0 1 0,-13 17 0,9-6-604,15-8-2409,-3 10 2824,4-8 1,6-16-1,3-11 1</inkml:trace>
  <inkml:trace contextRef="#ctx0" brushRef="#br0" timeOffset="29625">7262 7065 9221,'-13'41'-102,"0"-1"1,1 1 0,-6 16 0,5-4 266,8-19 1,2-2-985,-1 22 0,4-21 0,0-15 0</inkml:trace>
  <inkml:trace contextRef="#ctx0" brushRef="#br0" timeOffset="29791">7201 8395 20295,'22'57'-597,"0"1"1,4 0-1,-1-9 1,-2-19 0,2-2-1</inkml:trace>
  <inkml:trace contextRef="#ctx0" brushRef="#br0" timeOffset="29924">8251 9289 8439,'33'37'-116,"-1"0"0,1-1 0,6 8 1,0 0-1</inkml:trace>
  <inkml:trace contextRef="#ctx0" brushRef="#br0" timeOffset="57517">16126 1541 21330,'-24'-37'-974,"0"0"1,4 1 0,3 13-2045,12 25 6141,-6 9-811,-14 17-1507,4-4 1,-3 4-212,-9 8 1,-3 4-1600,7-9 0,-2 3 0,0 0 1272,-5 4 1,0 2 0,-1-1 622,-3 4 0,0 0 0,0 0-99,0 0 0,1 1 1,0 0-743,2-2 0,0 0 0,2 1-56,4-3 1,0 0-1,2 0-40,3-3 0,1 0 0,1 0-80,-5 14 1,2-1-101,4-5 1,3-1-70,4-3 0,0-2 1,3-3 1,0-1 63,1-3 1,0-2-61,-16 23 153,4-17 608,0-15 0,-3-3 941,-20 1-846,11-7 1,-1-2 260,-16-3-360,14-9 0,0-3-298,-11-9-353,15 2 0,0-3-649,-11-18-778,7-6-871,8-3 32,4-1-6,4 2 477,2 7 358,3 6 340,4 7 266,4 7 385,2 4 15,6 6-288,-1 1 477,3 4 1429,1 6-11,4 11-389,-1 2 100,15 36-215,0-8-375,-3-12 0,0 1 74,9 10-60,10 5-915,9-7 422,2-5 500,-18-20 1,0-3 480,16 0 628,3-8 382,5-10-541,-11-6 0,1-2 1181,19-4-1026,-12-1 0,1-1-155,-14 5 1,-1 0-153,8-2 1,2 0-782,11 0 1,-3 3-161,-20 3 0,-2 1-769,8 0 0,-4 2 703,-7 7 1,-14-3-1,-1 4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4T13:49:04.9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1006 2520 12993,'-11'-1'3629,"3"0"-3075,8 1-16,0 0-353,31-61-1111,5 39 965,4-3 0,11-6 1,-1 7-33,-9 14 0,1 6 1,2 0-22,8-3 0,5 0 0,0 1 0,-6 1-9,11-1 1,-4 3-38,-11 0 0,-1 2 1,-6 2-227,7 7 423,-10 2-210,-37 25 96,-32 2 38,4-6 1,-4 0-223,-7 1 0,-2-1 295,-4 3 1,1 0-441,0-1 1,2 1 381,5-2 0,2 0-29,7-1 1,5-1 686,-2 13-662,19-12 103,30-17-91,21-15-96,-9-4 1,4-4-314,9-4 0,1-4 330,5-5 1,1-4 30,-1-2 1,-1-3 35,-5-1 1,-4-3 16,-7 0 1,-7-3 22,-7 1 0,-8-1 408,-6 0 1,-11 0-373,-17-5 1,-8 3-71,7 12 0,-5 2 163,-22-7 0,-4 5-103,13 13 1,0 2 301,-4-3 0,1 1 215,-18-9-425,30 2-202,23 8 1189,27 1-960,15 8-54,25 6-130,-13 10 1,-1 3-204,-12-4 0,-2 5 13,0 12 0,1 8 0,-8-2-40,-11-5 1,-6 3-472,-2 11 0,-3 6 1,-8-1 498,-12-3 1,-7-2 0,2-2-1,3 3 1,0-1 0,-9-1 0,1 0-1</inkml:trace>
  <inkml:trace contextRef="#ctx0" brushRef="#br0" timeOffset="1148">3313 2341 26904,'-6'0'1043,"0"0"166,6 0 2309,0 0-3425,55-23-157,-24 11 0,3 0 106,5-3 1,4-1 0,0 1-43,-2 2 0,0 0 0,0 2-925,21-6 0,-1 1 503,-9 4 0,-5 2 1,11-2-1,-29 7 1</inkml:trace>
  <inkml:trace contextRef="#ctx0" brushRef="#br0" timeOffset="1449">3651 2296 30366,'-3'-4'-2294,"0"1"1772,3 3 2764,2-33-2572,10 38 715,10-17 1456,13 55-2372,-15-16 0,0 1-886,2 6 1,-2 0 1267,-4-6 1,-1 1-33,0 8 0,-2 0-1661,-2 25 1748,-13-16 1,-7 0 75,-2-9 1,-6-1-361,-18 9 1,-5-5 1195,13-17 0,-1-4-200,-15 5 0,-1-2 932,-11-2-525,2-3-680,2-5 1,35-8 0,-1-2 0</inkml:trace>
  <inkml:trace contextRef="#ctx0" brushRef="#br0" timeOffset="2665">4626 2389 15260,'0'-7'2444,"-11"-28"1,-7-4-1985,-6 12-424,4-11 0,-3 3 592,-27 23 109,11 15-84,-19 15-75,11 19-526,23-10 1,2 4 237,0 7 0,3 2-381,1 5 1,3 3 313,3 1 0,4 1-64,7-1 1,7-1-286,7-6 0,8-5-120,7-4 0,7-7 128,5-7 0,4-6 169,1-5 1,0-4 48,-9-3 0,0-5 375,10-9 1,-2-6-58,-16 1 1,-2-4-40,10-10 0,-2-2 322,1-18-303,-20 7 1,-3-1-190,-4-6-203,-7-7 1,-4-1-97,-4 25 1,-4 3-151,-3-14 0,-5 3-183,-1 15 1,-4 5-91,-31-6 462,24 21 1,-1 5 33,-1 5 1,0 5 484,0 4 0,2 4 140,0 6 0,2 4-219,2 6 1,3 3-197,1 6 1,3 2-138,3 5 1,4 2-474,2 2 0,6 1-432,6-3 1,4-1-126,5-6 1,4-3 27,3-6 0,3-5-747,10 5 1838,-2-13-44,-20-22 1601,-6-10-1110,-15-15-370,-10-9 321,-5-4 333,3 2 415,6 5-1086,10 10-328,5 10-834,3 7 845,8 3 1983,12 10-970,17 8-110,15 15-484,-20-11 1,1 3-53,1 1 1,0 3-236,7 6 0,-1-1-1319,-12-9 1,-1 0 858,8 8 0,1-2-2131,10 6 1390,-17-16 1,2-1-100,-1-4 0,1-3-1758,30 1 419,-2-19 2144,-4-15 1650,-15-5 188,-17-1 1,-4-3 1436,0-18-1307,-7 15 1,-2-2 798,-3-19-859,-6 7 1466,-7 7-3089,-4 8-504,1 11 109,-3 0-256,7 14-39,0-1 375,4 12 1052,1 11-582,1 2 140,1 35 198,2-7-137,1-10 0,0-1 171,6 8-57,14 3-315,-3-24-738,13 2 1027,2-18 482,8-15 160,6-12-313,-24 6 0,-1-2 309,13-15-422,-19 6 0,-3-3 269,-2-10-739,0-15 0,-13 22-186,-6 11-1009,-4 12-587,-2 7-425,1 15-4014,1 7 6170,4 7 0,3-7 1,2-6-1</inkml:trace>
  <inkml:trace contextRef="#ctx0" brushRef="#br0" timeOffset="3181">5685 2651 16196,'-3'-2'6095,"0"1"-5216,3 1-855,-14-4-31,13 6 116,-4 1 94,23 9-25,14 2 33,12-3-218,-6-5 122,21-8 37,-21-6 156,19-14-79,-27-2-125,-7-2 94,-15-1-89,-8 5-31,-11-6-96,1 10 2,-17 1 9,2 13 15,-9 3 3,-3 10 12,-3 9-52,0 9-4,3 7 29,6 5 201,11 3 141,10 4-96,19-1-184,14-3-126,20-4 112,-6-20 0,2-1 195,19 4-2117,-2-10 1,-1-3 1546,-5-5-1395,7-3 0,-1-3-248,-8-2-2942,2-4 1,-3-1 4656,-14 0 1,9-5 0,-36 12-1</inkml:trace>
  <inkml:trace contextRef="#ctx0" brushRef="#br0" timeOffset="4125">6378 2685 23791,'-8'-7'287,"2"2"-176,6 9 411,-3 10-76,-2 4-96,-1 8-170,1-7 100,2 0 23,11-5-225,9-2 214,19-4 168,14-8-81,-3-3-150,-15-1 0,2-1 46,-1-3 1,-1 0 232,20-7-116,-18 2 0,-4-3-2812,-10-4 2850,2-5-374,-19-2-444,-16 2-228,-21-13 52,-7 6 32,-3 5 153,1 4-100,25 14 257,-7-5 28,20 11 3651,1 0-3274,17 9 18,0-1-59,26 9-52,3-2-39,-8-4 0,1-1 78,25 0 78,3-1-16,-28-7 151,1-4-174,-11-5 98,7-15-156,-11 1-87,-3-8-132,-10 13 26,-4 0-139,-2 11-106,-2 0-36,0 6-155,0 2 452,0 6-198,1 1 34,1 6-6,12 30-21,2-8 110,-2-5 1,1 1-257,13 14-63,1-3-125,-6-11-141,11 1 575,-16-20 31,27-4 413,-24-14 249,23-20-23,-22 2-24,3-12-18,-14 10-191,-6 9 7,-3 4-156,-3 7-355,0 2-174,0 3 196,16 14-12,11-2 126,10 5 56,23-6 47,-3-7 32,-18-5 0,0-3 108,-6-5 1,-3-2 131,15-10-28,-21-17 12,-18 7-10,-2-6-21,-3 5-111,-2 10-212,1 10-116,-2 12 67,2 17 0,-1 24 48,1 6-812,1 12 1,1 9 741,0-6 1,0 5-906,0-16 1,-1 6 0,1 1 0,-1-3 303,0 4 1,0-1-1,-1 1 754,-1-5 1,1 4 0,-1-3-1,0-8 1,0-1 0,0-5-1,-1 4 1,0-1 0</inkml:trace>
  <inkml:trace contextRef="#ctx0" brushRef="#br0" timeOffset="5032">3964 3548 8287,'-49'4'959,"0"-1"0,-1 1 0,1-1 0,-7 1 0,1 0 0,8-1-695,10-1 1,7-2-400,-1 1 1042,39-1-162,44 0-530,2-1 0,10-1-860,-21 0 0,4 1 0,2 0 0,2 0 776,-1 0 1,1 0-1,2-1 1,2 1 0,0 0-271,-4 0 0,2 0 1,0-1-1,1 1 1,1 0-1,-1 0 234,4 0 0,1 0 0,0 0 0,0-1 0,0 1 0,1 0-1,1-1 1,1 0 0,0 0 0,0 0 0,-2 0 0,-2 0 8,1 0 0,-4 1 1,0-1-1,1-1 0,3 0-237,-6 0 1,4 0 0,1-1 0,1-1-1,-1 1 1,-3 0 0,-3 0 248,14-2 0,-6 0 0,0 0 1,4-1-208,-10 2 0,4-2 0,1 1 0,0 0 0,-3-1 0,-3 1-19,5-2 1,-4 1-1,-2 0 1,-1 0-681,5-1 1,-2 1 0,-4 0 770,5 0 1,-8 1-1,3 1 1,-31 4-1</inkml:trace>
  <inkml:trace contextRef="#ctx0" brushRef="#br0" timeOffset="5649">9378 2211 14017,'-4'-10'1614,"0"3"-673,4 7 274,0 0-941,-61-11 320,20 22-370,-4-7 1,-1 3-1358,-2 31 1223,15-6 620,13 13-200,22-17 150,10 8-335,8-19 235,16-6 118,11-14 557,-9-2-964,-6-6 1,-3-5 47,-4-9-73,6-15-78,-21 5-84,-14 3-72,-3 9-54,-19 1-27,1 15-152,-16 4-19,11 10-5269,-19 31 5531,23-7 1,-4 3 0,21-17 0</inkml:trace>
  <inkml:trace contextRef="#ctx0" brushRef="#br0" timeOffset="5925">9225 2838 21987,'-10'38'2059,"5"-8"-1862,19-37 326,3-5-211,2-9-74,-2-6 12,-3-2-145,-7 6 56,-3-2-287,-8 15-1137,-12 5 1264,-9 14 0,6-2 0,4 3 0</inkml:trace>
  <inkml:trace contextRef="#ctx0" brushRef="#br0" timeOffset="22731">6488 4687 15143,'-4'-42'1607,"-1"-1"1,0 0-1,-2-14 1,-1 5-711,-2-3-292,-2 17-409,2 17-28,-7 10-230,-10 29 51,0 2 11,-8 22 0,0 8-552,15-20 1,0 1 534,-5 12 0,-4 7 0,4-1-477,7-8 1,3 0-1,0 2 464,-3 13 0,0 4 1,2 1-571,5-14 0,2 2 0,0 0 0,1 0 395,1 2 0,1 0 1,1 1-1,0 0-284,0 1 1,1 0-1,0 0 1,0 0-900,-1 0 0,0 1 1,-1 0-1,0-2-197,-1 0 0,0-1 0,-1-1 0,0-1 1762,-4 7 0,-1-2 1,-1-4 2078,-6 7 0,-5-11-761,2-20 1,-4-12 965,-29-36-1713,26-8 0,4-8-311,0-14 0,4-5-296,10 14 1,3-2 0,2-1-73,4 0 0,3-1 1,2 1-39,3 2 1,2 0 0,3 1 1053,7-15 0,5 3-1080,3 6 1,2 3-66,2 4 1,4 3 20,2 2 0,3 2-654,4 2 1,3 1 619,3 0 0,2 1-31,3 1 1,-2 1 539,-10 7 0,0-1-674,13-9 0,-1 1-34,-21 10 0,-1 1 101,6-5 1,0 2-363,-5 2 1,-3 2 79,2 0 502,7-6 220,-23 14 572,-9 1-438,-4 0 1605,-5-3-1594,-2 0 454,-4-1-387,-2 1-33,-1 1-61,2 2-208,2 2 281,2-1-259,4 6-139,-1-2-129,3 4 33,0 1 17,2 10 29,4 7-12,14 24 0,-4-11 0,16 21 16,-6-15 1,4 12-22,-7 2-23,-12 1 16,-19 0 85,-14-7 146,-10-9 201,-2-17-23,6-16-3419,10-22 3083,9 1 18,13-18-46,12 11-27,4-1 19,6 7 0,5 1-19,4 1 0,1 1-104,-1 0 0,1-1 87,9 0 0,-1 1-334,13-4 350,-23 9 1,0-1-1,14-6 1567,-18 5 0,-2-1-1549,7-10-12,0 0 45,-15 5 33,-17 11 289,-1 1-294,-2 0 551,-2 3-596,2 1 45,-3 0-44,2 3-80,0-1-94,-2 5 123,-1 7 22,-6 9 0,-1 4-16,-6 12 27,2-4-11,1 5-5,9 0-1,8-13-10,13 2 33,9-16 11,14-1 56,18-15 40,-8-7 55,-1-11-72,-26 3 95,-11-7-45,-15 2-39,-11-8 28,-20-4-68,-3 11-50,-1 4 17,5 13-33,11 7-79,-4 3 28,12 4-135,1 14 18,10-2-405,4 20-687,13-4-1435,11 14-1809,1-18 0,3-2 4481,17 12 0,-4-8 0,-23-22 0</inkml:trace>
  <inkml:trace contextRef="#ctx0" brushRef="#br0" timeOffset="23308">7724 4895 16185,'1'-6'5203,"1"1"-3976,-2 5-39,6-69-920,-6 49-83,3-20 0,-3 6-207,-1 30-96,-3 4 107,2 15 5,-2 26 12,0 5-17,-1 16 5,2-5 17,2-19 107,1-7-1,0-22 152,5-13-224,-1-4 39,11-16 78,10-15-72,3-2-56,1 0 22,6 4-3432,-13 20 3371,4 0-18,-8 13-10,-8 7 10,15 16 35,-1 17-2286,8 8 2268,-7-2 12,4-5 2251,0-11-2246,28 0 17,-3-15-11,3-9 28,1-23 33,-30 1 1,0-5-12,0-3 0,-2-2-375,-1 0 0,-3-3 367,-5-5 0,-5-4 13,-3-9 1,-2 0-45,-1 9 0,-1-1 42,0-16 0,-4 1 1563,-6 21 0,-3 4-1471,-6-28-44,-11 16-62,5 31-84,1 13 22,6 9 0,-10 36-27,9 14-1090,4-11 0,3 3 1095,2-12 0,5 2-112,4 4 0,4 3 0,1-4-144,-2-8 1,3-1-46,9 14 1,4 7-1,0-7-296,0-6 1,1-2 100,6 7 1,1 1-3390,0-2 1,-2-5-5161,4 1 9073,3 7 0,-23-35 0,-10-12 0</inkml:trace>
  <inkml:trace contextRef="#ctx0" brushRef="#br0" timeOffset="24524">8435 4824 21002,'42'-17'-92,"1"1"1,3-1-1,1 4 72,-3 8 1,0 1-269,6-1 1,-1-1 239,-9-1 1,-1 1 44,-7 0 0,0 1 11,3-4 1,-2 0 318,3-8-41,-7 2 203,-9 1-102,-15 8-225,-7 4 466,-11 7 4,-5 6-425,-8 10-100,4 7-57,8 4-39,6-6 40,19 9-12,7-15 23,21 6-40,-6-16 25,-1-7 1,0-2 3,2-4 75,1-4 0,1-3 114,-6-8 7,8-15-90,-24-1-90,-8 6-6,-8-1 281,-20-11-275,8 21 28,-22-12-33,11 33-17,-10 11-40,5 3-2,7 6 0,3 2 3,0 4-12,1 6 0,3 2 6,7 7-16,-2 7-24,22 0 18,9-22 11,7 4-101,32-13-17,-11-14 73,-11-5 0,0-1 6,13-6 19,-4-11 0,-1-4 37,-1-4 19,-5 3 0,-4 0 31,-11 2-11,-11 8-62,-7 6-73,2 19 107,1 1 28,9 14-62,4-4 6,5 0 11,0-1 6,-2-6 72,-6-6 101,-7-4-28,-7-11-67,-1-7 7,-1-8-7,4-5-23,2 1-10,5 4-29,5 6-22,6 4-11,7 6-28,8 7 11,7 8 16,-8 2-16,-10 1 0,-1 3-56,11 8 5,-13-6 1,1 0-163,14 13-89,1-4 72,-8-8-406,-3-10 1,0-2 2,7-2-546,10-2 0,3-3 66,-16-3 1,1-2 515,16-2 1,0-1 492,-17 0 1,-1-2 307,14-5 1,-2-3 607,8-12-303,-19 9 1,-2-2 471,-3-15 55,-16 0-179,-10 7-465,-13 8-162,-13 11 55,-38 19-866,12 3 679,5 4 0,0 4-3,-12 14 40,26-13 1,2 3-96,-9 19 27,24-3-28,15-13 62,39 0-43,-8-20 1,4-4 5,6-1 1,1-3-1270,5-7 1,-4-4 1296,-15 2 1,-3-4 111,1-7 1,-5-4-37,5-25 47,-14 15 1,-3-5 75,-4-2 0,-4-4 0,0 0 54,0-15 0,-1 1-202,-1-1-1,0 2 90,-2 15 1,-1 6 109,-2 8-107,-1 2-168,1 16-140,1 13 3269,1 16-3168,7 24-34,-2-5 0,1 4-425,3 13 1,-1 4-704,-3-11 1,1 3 0,-2-1 907,0-2 0,-1 0 0,0-3 1,0 5-1,-2-6 0,0 11 0</inkml:trace>
  <inkml:trace contextRef="#ctx0" brushRef="#br0" timeOffset="46191">9294 2487 19064,'-5'-53'1114,"-1"0"1,1 6 0,1 8-510,4 14-247,0 10-302,0 9-554,-1 7 364,1 6 111,-1 19 68,4 6 0,2 3-557,2 23 534,2-4 0,3 1-25,0-14 1,0 0-138,4 10 0,1 2-558,1-3 1,-1-1-1399,-2-4 0,-2 0-1130,-3-3 0,-3-2 3226,-6 21 0,-1-25 0,-6-18 0</inkml:trace>
  <inkml:trace contextRef="#ctx0" brushRef="#br0" timeOffset="46458">9092 2640 14594,'-7'-3'5596,"1"1"-4235,6 2-1244,0 0-201,-41-20 219,47 15 285,8-14-260,31 14 0,12 5-124,-11-1 0,1-1-390,4-3 0,-2 0 412,-11 0 1,-2-2-31,2 1 0,2-2-17,9-1 1,1 1-152,-1-1 0,-1 0-1219,-2 3 1,-2 1 1358,-2 1 0,-3 1 0,3 0 0,-12 3 0</inkml:trace>
  <inkml:trace contextRef="#ctx0" brushRef="#br0" timeOffset="47680">11279 2524 17647,'-4'-51'1308,"-1"0"1,2 9 0,0 5-709,0-11-354,2 24 270,0-7-488,1 19-96,0 0-88,6 19 206,11 24-16,5 14-647,2 9 624,-12-19 0,-3 0 6,1 26-12,-1 0 3,-7-28 1,-2 0 64,-8 21-39,3-12 223,-9-1 326,9-31-275,-1 0 162,1-25 216,1 1-597,-6-45-61,5 1-11,2 3 0,1-5-1189,1 4 1,1 2 1187,0 7 1,0 0 30,1-2 1,-1 6-20,0 8-112,0-5-33,1 26-84,4 9 154,10 8 50,27 17 10,6 9 912,-15-5 1,0 3-920,-2 1 1,-2 0-8,-7-5 0,1 1 1,7 11 1,-1-2-58,0 7-30,4 12 67,-23-27 107,-10-11 96,-5-8-100,-1-6 93,-10-18-155,5-9-4,-1-27-6,9 7 153,7 12 0,4-2-167,3 7 1,2 0 188,9-11 1,3 1 23,-4 10 1,1 3 27,1 1 1,-1 4 202,7 2 132,-9 11 67,5 9-182,13 24-213,6 10-832,-15-6 1,0 3 358,-2 2 0,-2 1-209,2 4 1,-2-1-32,-5-7 0,-1-1-616,3 5 1,0 0-2404,-2-6 1,0 0 3410,1-1 0,-1-2 1,8 12-1,-13-21 1</inkml:trace>
  <inkml:trace contextRef="#ctx0" brushRef="#br0" timeOffset="48007">12588 2200 28266,'-17'-37'-1206,"0"0"1,-6-6 442,34 71 349,10 27 280,-7-21 1,2 1-399,1 3 0,1 1 474,0 0 0,0-2 33,0-2 0,0-3-586,8 13 904,2-8-22,-6-19 306,1-6 146,3-17 163,-8-8-556,1-11 0,1-5 384,11-24-429,-7 11 1,0-2-27,-3 4 0,0 0 20,1 2 1,-1 1-123,0 5 1,-1 2 28,13-13-734,-9 18-2817,-7 13 3404,-6 13 0,-5 1 0,-2 3 0</inkml:trace>
  <inkml:trace contextRef="#ctx0" brushRef="#br0" timeOffset="49298">15157 2037 13101,'-22'-41'1902,"1"-1"1,-1 1 0,-8-14 0,-1 10-1124,-17 9-516,4 20-207,2 26 1,-1 26-689,10 9 653,16-9 0,0 8 1,2-1-1053,1 13 0,3 4 1039,0-1 0,0 5 0,4-1-6,6-2 0,2-1 0,2 1-58,0-13 0,1 1 0,1 0 0,0 0-209,1 1 0,1 0 0,-1 0 1,0 0-376,-1 0 0,0 1 0,-1-1 0,-2-1-473,-1 14 1,-2-1 0,-3-2 591,-1-7 1,-2-2-1,-2-3 761,-6 9 1,-5-8 408,-1-17 0,-5-9-123,-32-11-305,21-22 0,-1-8 59,-4-10 1,2-6-589,0-8 0,4-6 809,4-5 1,7-2-147,6-1 1,7-1-224,9 4 1,7 0-108,6 4 1,7 2-60,8 3 1,6 2 206,7 2 0,4 3-350,6 0 1,4 3 34,-14 11 0,2 1 0,0 1-9,1 0 0,1 2 0,0-1-1,-1 1 1,1 1 0,-1-1-301,17-8 0,-3 1 281,-6 0 0,-3 1 87,-8 1 0,-3 0 165,-8 3 1,-4 0 1877,7-13-1355,-16 10 307,-8 7-197,-8 4 1156,0 2-1301,0 2 828,1-1-1197,2 2-150,4 1-44,5 3 12,11 18-39,3 10 9,1 10 12,2 19 5,-6 0-276,-10-19 1,0 0 269,-3 0 0,-2 0-241,1 24 239,-13-12 284,-4-13 65,-2-16 973,-3-13-623,10-19-201,10-19-168,22-20-202,-4 22 1,4-1 60,5 0 1,2 1-123,2 3 1,1 1-22,-2 6 0,0 2-30,-4 3 0,0 4 318,22-2-288,-6 10-2592,-4 16 2537,-4 9 1,-17-5 0,-7 0 0</inkml:trace>
  <inkml:trace contextRef="#ctx0" brushRef="#br0" timeOffset="50281">13580 1988 20981,'-11'41'880,"7"1"-785,12 8-237,3 4 38,-4-21-23,-7 5 61,-10-27 255,-3 1-7,-9-14-217,-2-9 42,-9-8 99,-11-13 27,8 5-56,4 2 29,7 6-66,11 8 13,2-2-92,6 4-150,10 2 747,11 1 501,15 0-149,15 2-65,11-1-490,-20 2 0,0 0 242,24-4 128,-6 0 189,-9-5-221,-12-1-248,9-6 216,-18 7 149,-5 0-164,-16 8-454,-5 2-1120,-4 1 965,-8 8 171,4-1-133,-9 12-4,8-4-207,-4 4 490,-7 4 518,-6-1-570,-18 8-302,10-11 0,-2-2 0,5-3 0,-1-3 0,1 1 0,1-3 0,-16-7 0,23-10 0,1-14 0,14-3 0,12-5 0,3 11-727,10 1 651,-6 11 71,19 6 48,-11 8-184,32 33-532,-23-10 30,2 9 1,-2-1 0,-8-12 0,6 15 0</inkml:trace>
  <inkml:trace contextRef="#ctx0" brushRef="#br0" timeOffset="54431">16373 2522 15487,'7'-40'493,"0"1"0,1 3 0,-8 9 1048,-22 21-1480,-6 7-16,-4 4 28,-18 12-1640,17-1 0,-1 1 1612,5-3 0,1 1 11,-7 4 0,1 2 1146,-15 14-1065,23-11 1,0 2-91,4-2 1,1 2 86,-8 29 548,28-24-245,35 5-179,11-22-336,-10-4 0,3-4 181,-1-7 1,-1-5-1,0-2 1,-1-3 1494,-2-3 0,-3-4-1470,-4-2 1,-2-2-17,8-13 101,-10-12 101,-14 0-101,-4 3-6,-6 2-34,-3 22-61,0 9 351,2 8-547,1 4 84,0 10 0,-2 12-39,1 29-34,0-12-300,3-1 1,2-1-76,2-4-531,9 26-588,5-35-109,14-2 500,11-19 868,9-20 476,2-16-200,-28 10 1,-2-2 375,-3-3 1,-2 0 36,5-17 232,-12 11 1,-1 2-195,-2-1 724,4-27-543,-9 34-208,0-3-308,-3 17 388,0 7-505,-1 7 38,0 23 6,0 7-11,0 24 6,0 2-6,-4 4 34,-3-4-12,-4-8 34,1-14 258,3-16 94,4-14-212,4-18-123,6-13 6,7-17 27,8-13-660,-9 24 0,0 0 593,10-18-41,-6 15 1,-1 2 259,3-1-124,4-7-128,-13 27-107,4 6 90,-4 5 22,7 2 12,13 23 1106,-9 1-1140,11 21 11,-18-6 256,-6 0-245,-5-7 0,-1-9 84,-2-11 96,1-8-63,1-14-72,1-9-28,2-15 6,5-11-12,4-5-22,0 10 12,15-8-7,-12 27-33,24-10 34,-16 23-1,12 2 7,-6 15-40,1 12 11,-8 1-207,7 31-465,-13-7-291,-7-13 0,1 3-5641,3 24 5775,-3-11 0,-3-20 0,-4-15 0</inkml:trace>
  <inkml:trace contextRef="#ctx0" brushRef="#br0" timeOffset="55881">17760 2582 21159,'-10'-3'-476,"2"1"157,8 3 1080,8-1 500,2-5-343,21-10-4041,19-22 3179,-12 7 11,-12 5 0,-5-1 57,-10-4-1,-5-5-28,-13 10-61,-6 12-40,-17 10 23,-3 14-6,-1 4-5,-3 20-68,11 2 17,0 14 48,17-18 0,5 1-9,10 23 6,9-4-61,24-12-35,8-20 32,-15-10 0,4-3-62,12-8 0,0-4 17,-14 0 1,0-3 71,15-7 1,-2-5 1691,-19 3 0,-2-4-1650,8-10 1,-3-2 16,7-12 0,-21 14 1,-4-1 61,-7-8-45,-2 7 40,-7 0-23,-2 22 164,-2 2-292,-1 8 60,1 12 40,0 12-16,3 3-7,1 17-5,5-15 5,6 6 1,3-1-6,2-2 8,8 2 1,3-2 2,-2-13 23,26 6 5,-13-20 0,12-10 6,3-10 0,-3-12 11,-5-6 0,-10 2 34,-13 4-6,-10 10-92,-11 8 2,-4 7 4,-12 9 3,3 7 9,-3 9-6,7 6-7,40 19-7,11-19-1681,-11-10 0,3-3 1698,7-10 1,0-4-5,-5-2 1,1-3-1108,13-4 0,-1-4 1150,13-6 36,-28-5 1,-8-5-26,-16-13-27,-4-9-9,-16 17 1,-6 1-3,-14-10-15,7 12 0,-1 2-2,-18-5-11,1 11-5,13 11 2205,-12 20-2266,26 1-72,-10 13-1735,29 19-170,5-15 2051,8 5 1,2-3 0,-3-11 0,10 9 0</inkml:trace>
  <inkml:trace contextRef="#ctx0" brushRef="#br0" timeOffset="56231">19673 2544 15939,'0'-6'3624,"0"0"-1860,0 6-487,-18-59-874,-4 42-291,2-15 0,-5 5 6,-23 37-84,4 2-12,15 4 0,1 3 3,2 5 1,2 2-10,3 1 1,4 2 8,1 4 1,8 0 35,24 17-21,9-14-18,28-5 3,-17-23 0,-1-2 26,24 5 66,-14-13 1,-2-5 100,-2-10 29,9-17-141,-29 5 51,-11-11-67,-19 7-12,-18-15-67,-7 14-11,-10 3-17,17 18-89,4 7-325,13 5-3036,3 11-611,10-2 4078,9 9 0,-8-13 0,-1-1 0</inkml:trace>
  <inkml:trace contextRef="#ctx0" brushRef="#br0" timeOffset="56548">19954 2482 23259,'33'-2'-24,"1"0"0,0 3 0,-1 7 4,-4 11 0,0 6-418,0 0 1,-1 2 345,-3 1 0,-3 1-71,7 25 130,-14-13 334,-32-1-183,-9-26-40,-9 2 381,-12-28-146,21-7 7,-5-18-102,20-5-140,11-3-83,11 1-113,13 7-319,16 6-666,16 6-1145,-22 14 0,1 3-972,25-6 3220,-15 7 0,-4 1 0,-11 2 0,15-2 0</inkml:trace>
  <inkml:trace contextRef="#ctx0" brushRef="#br0" timeOffset="56758">20721 2275 16818,'0'-5'5702,"0"1"-3406,0 4-2279,-12-48 17,16 49-23,-8-35-28,29 79 3,-6-8 0,1 4-9,-2 2 1,-2 4-174,-4 4 0,-3 6 0,-3-6-1702,-2-8 1,-3-2 1586,-4 16 0,-4-7-657,-4-16-7214,0 10 8182,9-16 0,-3 0 0,8-18 0</inkml:trace>
  <inkml:trace contextRef="#ctx0" brushRef="#br0" timeOffset="57016">21405 2430 20296,'-47'-22'394,"0"0"1,0-1-1,2 5 1,1 1-1,2 10-263,-1 15 1,3 10 25,-5 4 0,2 4-2915,11-4 1,4 2 2790,2-1 1,4 0 34,4 12 1559,18 13-1358,14-6-155,0-13 1,6 0-690,17-2 0,4-5 589,-11-6 0,1-2-14,9 1 0,4-2-419,6-1 0,0-3-741,-7 0 1,0 0 1159,-1 1 0,3-1 0,-6 0 0,16 4 0,-12-2 0</inkml:trace>
  <inkml:trace contextRef="#ctx0" brushRef="#br0" timeOffset="65665">15363 2427 17171,'0'-45'3198,"-2"7"-2604,-3 32-158,-3 2-156,1 1-179,2 3-106,2 0 212,2 0-16,7 0-17,0 0-79,6 1-45,-3 1 101,7 7-72,-3 1-1,10 8 17,6 6-61,-8-5 28,14 10-1,-12-6 34,6 8-5,-2 3 22,-7 3 28,-7 2-17,-7-1-39,-4 0-11,-4-5-23,1-2 6,-1-3-39,2-8 56,-1 5 17,0-11 50,-2 5 67,-2-8-73,1-4 146,-3-2 107,-2-3-112,-4-6-203,3-1 18,-3-12-23,6-3-22,0-9-17,3-4 6,3-1-6,4 0-12,2 1-4,4-1-7,1 8 6,14-15-5,-1 13-6,17-12 6,0 10-18,2 6-94,0 6-555,-6 7-2409,-5 5 3070,-5 13 0,-12-5 0,-3 5 0</inkml:trace>
  <inkml:trace contextRef="#ctx0" brushRef="#br0" timeOffset="69181">22510 2258 18784,'-23'-39'140,"1"15"-112,12 51 12,3 0-12,3-3 22,7-3 34,4-5 39,7-3 79,4-3 95,2-6 128,-1-2 96,-2-8 0,-4-7 50,-3-10 23,-4-6-107,-3-1-128,-5 5-135,-2 4-90,-2 8-89,-4 4-56,2 5-90,-6 4 11,6 4-873,-5 14-2073,10 5 3036,9 19 0,-2-21 0,6 1 0</inkml:trace>
  <inkml:trace contextRef="#ctx0" brushRef="#br0" timeOffset="69473">22602 2560 13396,'5'2'2716,"-1"0"528,-4-2-3071,-56 62-61,41-43 70,-17 15 0,8-4 669,25-26 17,7-4-374,6-7-130,7-6 33,2-5 68,-4-2-34,-6 1-268,-7 5 100,-4-3-246,-3 9-1596,-1-2 1579,-1 9 0,1 0 0,1 1 0</inkml:trace>
  <inkml:trace contextRef="#ctx0" brushRef="#br0" timeOffset="71157">15202 3905 14001,'-7'-42'1392,"0"0"1,0 5 0,-6 13-664,-23 37-46,-8 25-451,18-5 1,3 6-1031,-3 11 0,4 5 826,7-12 0,1 2 0,3 2-318,1 2 1,1 2 0,3 0 298,2 0 0,3 1 1,2-1-27,3-2 0,2-1 0,2-2-14,2 6 1,5-2-691,14 6 1,4-6 401,4-9-1829,16-12 0,4-9 1285,-7-19-8,4-9 0,2-8 438,-19-4 1,-3-5 336,10-7 1,0-5 137,-2-4 0,-2-2 115,-4-5 0,-5 0 2,-7 10 1,-3-1 691,1-16 1,-4 0-138,-9 21 0,-2 1 256,2-12 1,-2 1 267,-2-7 524,-8 16-1034,-1 16 2474,-2 10-3157,0 6 1126,0 14-1126,-2 10 413,-3 22-436,0 11-8,6-21 0,1 1-159,1 2 1,2-1 149,-1 1 1,2-1 11,0 26 5,1-14 34,0-18 230,1-16 66,1-11-200,2-15-57,2-14-3041,2-16 3036,-3 2-1026,-2-4 1,-1 0 1030,0 1-432,-1-1 0,2 0 421,3 2-62,5-6-22,5 10 1854,7 9-1865,9 7-1,9 9-4,5 8-12,3 14 28,-4 11 5,-6 16-16,-10 11-6,-9 7 23,-11 3 16,-4-5 2750,-5-17-2721,-4-4 1988,3-20-1854,-3-4-112,3-15-34,1-11-5,3-13-12,2-8 6,7-5-39,13-8 5,-5 19 6,15-3-11,-14 24-11,27-1-29,-12 10-44,25 16 78,-28 1-39,7 25 6,-22-1-73,1 14-236,-4 0-240,1-3-151,8-8-85,8-11 146,11-13 409,10-11 285,6-17-149,-29 3 0,-1-3 253,0-3 0,-3-2 210,18-19 124,-16 4 5,-13 6-224,-14 11-123,-21 12-51,-7 14-22,-14 12-16,12 1 377,5 9-383,18-6 11,16 14 5,11-9-22,6-3 23,9-10 27,-5-9 51,9-4 39,0-12 28,0-12 33,-4-13 29,-7-11 0,-10-8 10,-10-4 29,-13 2 101,-15 5-281,1 19-16,-8 7 39,-12 17-89,4 9-23,-15 9-45,13 13-392,8 24-89,13-11-729,11-7 0,5 1-5371,24 12 5947,0-17 1,1-2 0,7 4-1,6-10 1</inkml:trace>
  <inkml:trace contextRef="#ctx0" brushRef="#br0" timeOffset="72257">17671 4334 19216,'19'-50'1142,"1"1"1,0 6-1,-13 12-520,-55 27-426,12 12-39,-5 5 0,-3 4-378,9 1 1,-1 2 259,-7 6 1,1 3-270,4-1 1,4 2 237,8-3 1,6 3 219,7 29-205,18-23 10,32 1 7,12-28-7,-16-7 1,3-4 22,10-11 0,0-6-390,-13 7 1,-3-5 383,13-14 1,-4-6 10,-14 6 1,-4-3-10,-2-5 1,-1-5-1,-2 2-33,1-2 1,-3-3 25,-3-8 0,-2-6 0,-2 7-9,-3 18 1,-2 0 89,3-28 0,-3 1 481,-10 2-425,3 29 0,-3 1 758,-20-16-957,8 28 63,0 22-52,12 33 1,4 5-9,4-5 0,1 4-709,7 15 0,1 0 692,-3-9 0,2 1-92,5 9 0,3 6 0,-1-9 25,-4-15 0,2-3-50,1 6 0,2 3 1,2-4-370,3-3 0,2-4 298,-2-3 1,1-1 56,18 15-12,-9-29 174,-8-18 73,16-20-11,-6-7-23,1-5 45,-3-3 67,-2 1-61,-6 6 2214,0-3-2052,-17 20 435,-3 2-682,-4 6-22,-3 5-11,2 7 28,1-2 12,12 5 16,22-6-23,-4-3 14,2-7 1,1-4 31,3-13 10,9-16 12,-26-2-391,-14 0 381,-10 10 172,-25-4-140,10 22 95,-29-5-162,29 16 6,-20 7-23,20 7 12,-8 12-18,11 1 18,-1 18-35,9 2-24,9-8 0,3 2-51,5-4 0,5-1-124,5 5 1,6-2-196,2-8 0,3-2-235,1-4 0,1-2-244,17 9-700,-12-17 0,-1-4 688,1-1 401,-3-4 1,0-2 501,2-4 1142,3-4-537,-18 2 565,-8 0-84,-13 5 650,-6-1-293,1 0-771,0-1-354,5-4-212,8-4-72,1-2 72,24-19-78,-10 10 33,7-8 0,1-3-22,-2-3-297,-1-3 1,-2-5 290,-10 9 1,-2-4-5,-1-2 0,0-4 1,-2 1-3,0-14 1,-1-1-510,-4 12 0,0-1 0,-3 3 509,0 2 1,-4 2 120,-3-11 0,-3 4 72,-4 1-58,-8-9-129,10 39-50,0 11-1,6 10 18,-13 33-6,4 14 74,5-19 0,0 3-80,4 5 0,1 4 1,2 0-156,0 11 1,2 1 100,1-1 0,0 3 1,1-3-70,2 3 0,1-1-221,0-15 1,2 2 0,3-2-2012,14 15 1,3-4-388,-6-9 1,3-2 2747,14 6 0,-1-9 0,-10-20 0,1-2 0</inkml:trace>
  <inkml:trace contextRef="#ctx0" brushRef="#br0" timeOffset="73041">19450 4163 18403,'13'-47'1366,"1"0"1,-3 6 0,-1 8-924,-5 18-387,-3 10-56,-2 14 50,1 13 1,2 21-35,1-1-10,1-11 0,3 1 22,5 1 0,2-1-152,0 0 1,2-2 148,3 1 0,0-3 138,10 2 357,-9-15 124,-9-10-313,-4-15-247,-4-2 73,10-32-96,-2 4-39,-3 9 1,2-1-12,11-20-50,3 3-73,6 11-157,2 11-252,2 12-218,-1 9 611,-8 7-931,10 10 723,-13 0 229,10 6 102,-9-6 61,-2-4 100,-2-4 131,1-8 122,-3-2 123,-1-4 89,-4 1-122,-6 4-231,-4 4-72,-21 22-112,-3 12-72,-5 4-7,4 12-10,16-16-18,7 7-162,10-2-95,4-12-2924,20-1 3204,-1-16 0,-4 1 0,-9-8 0</inkml:trace>
  <inkml:trace contextRef="#ctx0" brushRef="#br0" timeOffset="73230">20345 3804 15233,'-2'-6'6234,"0"2"-5181,2 4-1266,-20-7-146,19 15-2099,-6 12 2458,31 28 0,-8-16 0,1 0 0</inkml:trace>
  <inkml:trace contextRef="#ctx0" brushRef="#br0" timeOffset="74057">20632 4101 17260,'4'-2'4941,"0"1"-3871,-4 1-1031,-30 18 73,27-9 84,-16 14 67,39-15 17,9-4-45,7-7-50,3-7 11,-1-9 17,-3-9-45,-6-8-73,-10-6-33,-8-3 17,-8 6-1,-9 10-28,-9 11-22,-14 11-11,-11 10 6,-7 9-7,-2 11-16,3 6-28,11 7 0,10 4 6,14 5-56,18 4-181,20 1 4,-5-24 1,5-2-71,4-1 0,4-3-347,3-2 0,2-3 398,0-3 0,2-5-1582,8-4 1,-2-4 1827,-15-1 0,-2-3 39,10-5 0,-3-5-302,1-13 448,3-14-132,-10-5 278,-9 1 425,-6 4-241,-8 16 94,-7 10-425,-11 14 3030,-9 11-3141,-11 10 598,-5 15-648,2 17-1,14-12 278,10 13-272,21-21 6,9 2 39,23-6-34,3-13 0,1-5 17,6-16 17,-9-5 16,-14-3 1,0-2 22,15-16-631,-7-6 626,-24 15 27,-10 7-61,-12 11-56,-4 2-17,-6 10-3198,-1 12 3214,7-2 455,5 13-454,15-8-2247,18 11 2264,-1-11-29,3-6 0,4-3 46,10-4-12,10 2 39,-7-15 24,-15-9 2295,4-12-2157,-9-28-156,-13 13-3,-9 7 1,-5 0 86,-10-10 3380,-6-4-3424,-4 12 6,-2 11-304,9 13-1148,1 9-1282,7 9 2632,-1 6 0,4-5 0,-1 1 0</inkml:trace>
  <inkml:trace contextRef="#ctx0" brushRef="#br0" timeOffset="74841">23031 3916 20317,'5'-45'780,"-1"0"1,0 6-1,-4 9 279,-3 23-1087,-3 9 443,-4 15-375,-7 15-12,-5 20-17,9-14 0,2 2-465,3-5 1,2-1 459,2-1 0,4 0 22,17 20 214,15-19-208,3-4 41,-4-17 1,3-7 64,15-12-64,-13 0 0,0-5-109,-7-6 0,-2-3 122,-1-4 1,-4-1 1111,11-18-1086,-19 10 0,-4 1-37,-4 1 258,-7-24-296,-4 41 409,-8-3-454,4 16-12,-7 9 0,0 8 278,0 24-283,12 2 5,19 12 6,24-8-922,2-13 935,-9-15 1,2-2 3,19 0 2,-21-7 1,0-4-165,28-13 206,-19-11 18,-9-21-46,-20 6 14,-10 2 1,-3-2-9,-6-14-20,2 14 1,-1-1 19,-8-12 0,2 12-34,2 11-162,2 13 50,4 7 572,3 10-924,0 1-2810,13 25-6551,10-3 9797,11 10 1,-10-18 0,-7-11-1</inkml:trace>
  <inkml:trace contextRef="#ctx0" brushRef="#br0" timeOffset="75790">24135 3625 20761,'8'-49'1176,"-1"-1"0,0 6 1,-1 6-253,-1 3-744,-3 18-203,-1 9 0,-1 12 46,0 16 11,-3 38-32,-1-21 1,0 3-1575,-3 16 0,-2 1 1589,-3 1 0,-1-1-12,-3 2 1,0-1-348,1-2 1,1-1 335,3-6 0,1-3-55,4-9 0,2-2 55,5 12 57,5-21 44,7-18 2773,1-13-2795,27-30-34,-2-4 322,-9 8 1,0 0-315,-5 3 1,-1 0-23,-2 3 1,-1 0 172,14-15-192,-8 12-18,-4 14-38,-2 10 5,2 13 12,2 12-35,2 11 52,-5-2-32,-1-5 0,2-1-92,17 8 75,-9-11 1,2-1-17,-2-8 0,1-3 33,0-2 0,1-4 23,0-4 0,0-3 14,28-12 36,-32 2 0,-2-2 48,21-22 11,-7-5 39,-12-1 23,-13 5-39,-12 10-51,-17 11-39,-14 9-1,-13 13-27,-5 9 11,2 13 17,6 8-34,9 7 273,11 2-273,10 1 0,17-6 23,8-7 39,12-12 28,4-11 16,2-17 40,1-13 28,-5-16-12,-5-10 23,-9-2-84,-9 10 208,-4-2-124,-3 22-118,-2 0-95,-2 15 23,0 5-6,-4 19 50,0 8-50,-1 21 11,11 4 12,15 3 5,-1-28 0,3-3-126,6-1 0,4-3 131,3-5 1,2-3 8,1-5 0,1-5-261,-1-6 1,0-5 263,-2-5 0,-2-4 14,-1-6 0,-2-6-20,-2-5 0,-2-4-536,-2-7 0,-2-3 539,-2-5 0,-3-3-1,-6 16 0,-2 0 0,0-1 4,2-20 0,-1 0-1,-4 5 1,-1 1 25,-1 8 0,-2 4 10,-1 9 0,-1 4 60,-3-10 149,1 20-339,-3 14 479,3 18-412,-2 22 5,2-2 0,1 4 162,-1-2 0,0 3-167,-1 12-1,-1 6 1,0-1-764,-2 8 1,0 0 675,0-1 0,-1 3 0,0-5-52,0-1 0,0-3-704,3-8 0,1 1 0,3-4-1007,5-6 0,3-1 1862,7 12 0,2-4 0,5-9 0,2-16 0</inkml:trace>
  <inkml:trace contextRef="#ctx0" brushRef="#br0" timeOffset="76590">25709 3931 14462,'-8'-5'5411,"2"2"-4379,6 3-836,0 0-162,56-27-17,-8 27-620,2-10 1,1 1 501,9 21-868,-12-6 0,-2-1-17,-3-1 20,-3-3 0,1-2 595,-1-6 965,4-5 1079,-13-2-26,-15 1 475,-22 0-1001,-7 5-2609,-11 1 1746,7 4 43,-1 1-239,10 1-51,1 2 12,7 3 16,6 4 39,9 4 3415,11 3-3370,6-2 34,3-5 45,-4-8-12,-5-9-117,-9-2 107,1-21-57,-10-4-90,0 1 18,-8-3-12,-10 22-11,-10-1-6,-15 9 12,-12 8-17,16 6 0,0 2-12,-11 4-33,-2 15 28,33-5 11,5 10-11,20 5 12,19 2-18,0-12 0,4-3 0,-10-6 1,1-2-207,16 7 0,0-4 156,15-4 11,-25-7 0,1-3 17,1-5 0,-3-4 45,7-5 22,0-18-5,-31-2 56,-6-16 16,-10 9-3201,-4 0 3168,2 20 28,3 5-95,4 8 210,1 0-278,1 10 51,6 20 11,0-1 11,11 29 12,3-13-12,7 8 23,-1-12-1,1-14 29,-5-15 3363,-3-9-3391,3-15 16,-3-9 12,6-11-23,0-20-39,-8 18-22,5-15-135,-5 26-504,7 0-2218,8 14-2229,-1 15-241,0 7 4501,-5 9 0,-17-10 0,1-1 0</inkml:trace>
  <inkml:trace contextRef="#ctx0" brushRef="#br0" timeOffset="77124">27257 3949 24984,'43'6'149,"-1"1"1,-7-1 0,-3-3 18,18-12-84,-16-1-34,6-7 185,3-22-106,-23 2-56,5-13-51,-27 10 1,-13 14-18,-3 10 29,-11 6-23,-2 8-11,1 6 23,-6 15-23,19-1-12,1 10 29,8 15-22,9 1 5,3 10-3,9-19 0,6-1-3,16 10-1690,-7-14 0,0-3 1702,11 0-313,-7-16 0,0-5 318,-3-5-11,20-3 17,-12-20 0,-14 5 28,17-24 22,-12-7-50,-6 9 27,-7 7 1,0 1 39,0 0 6,5-8-45,-8 19 3121,3 5-3155,-8 10 924,12 1-946,-9 7-28,19 20 22,-7 10 14,-4 1 0,-2 3-8,1 11-159,-9-12 0,-4 0-37,-10 9-1093,-7 12-985,-1-13 2285,1-1 0,8-27 0,2-1 0</inkml:trace>
  <inkml:trace contextRef="#ctx0" brushRef="#br0" timeOffset="77948">28247 3285 18756,'0'-6'5618,"0"0"-5165,0 6-447,12-19 33,-3 23 84,41 22-81,-24 2 0,1 6-459,2-1 1,3 3-1,-1 0 428,2 2 0,-1-1 1,-1 0-12,9 9 0,-3 3-6,-8 2 0,-2 4 1,-10 0-1467,-15 7 0,-10 1 1115,6-14 1,-1 3-1,-11-2 357,-17-5 0,-11 0 0,-4-4 0,9-6 0,5-4 0,0-3 0,-7 0 0,1 1 0,-1 0 0</inkml:trace>
  <inkml:trace contextRef="#ctx0" brushRef="#br0" timeOffset="82981">14639 5691 12382,'7'-60'1967,"0"1"1,1-2 0,2 7-91,5-2-1783,-2 12 74,-4 19-125,-8 20-603,-1 8 433,0 7 250,0 13 12,0 34-124,-1-11-159,0-5 0,-1 1 192,0-10 1,-2 0-135,-2 11 1,-2 1 142,-2 1 0,-5-1-8,-3 1 0,-3-1-20,-5-2 0,-2-4 25,-1-4 1,-3-4 44,4-8 0,-1-4 146,-20 2 112,11-26-185,16-7-84,8-8 387,11 1-280,3 4 705,0 0-633,0 3-39,0 4 28,-1 3-179,1 3-11,-1 1 83,-1 0-66,1 0-79,-1-1-370,2 2 404,17 20-34,-6-4 17,13 17 27,-8-10-10,-5-5 44,10-3 34,11-8-11,24-1-753,-3-7 0,5-2 663,0 1 0,0-2-8,2 0 0,1-2-1,0 1 1,-3 0-190,-15 0 0,1 0 223,14-4 0,-1 0 31,-15 1 1,-2-1 38,-1-1 1,-4-2 33,-1-4 140,-10-7-90,-15 1-33,-4-14-90,-8 6-33,-2 0 1372,-6 5-1327,1 7 463,-9-11-470,0 5-44,-1 0 28,-14-4-56,14 14 56,-23-13 17,15 15-17,-3-1 6,10 7-118,10 4-11,6 2-17,5 1 67,3 8 22,11 18 7,13 19-7,-1-2 6,3 5-11,-5-4-33,1 8-1678,-7-5 1,0 0-3105,-7-15 1,-1-1 4177,1 8 1,-2-6 0,-6-14 0,-1-9 0</inkml:trace>
  <inkml:trace contextRef="#ctx0" brushRef="#br0" timeOffset="84414">16405 6184 13424,'6'-61'2055,"0"0"1,-1 6 0,-1 3-1452,-3 19 1,0 2 448,-1-19-341,0 17-516,0 16-263,0 9-51,0 14 169,0 11-7,1 19 7,-1 20-26,-2-22 0,-1 2-313,0 4 1,-3 1 292,-1 0 1,-2-1-1,0-3 1,0-1 22,-9 22 45,3-19 431,6-18 202,4-14-398,4-16-230,1-16 34,1-22-59,1 14 0,1-2 108,1-7 0,1-1-113,2-5 0,1 0-37,-2 10 0,2-1 20,5-15 0,3 2-12,-4 20 1,1 1-9,5-12 0,2 3-5,16-6-12,-7 19 7,21 10-18,-9 21 14,-11 3 1,2 5-266,-4 6 0,-2 4 265,2 7 0,-2 3-20,-2 4 1,-3 2-96,-1 3 1,-4 2-228,-3 0 1,-2 1-353,-2-1 0,-1-1-508,-1-2 1,0-2-759,0-5 0,0-2-4350,2 17 6313,-2-21 0,-5-13 0,-2-9 0</inkml:trace>
  <inkml:trace contextRef="#ctx0" brushRef="#br0" timeOffset="85714">16595 6160 19556,'-35'-43'270,"1"1"1,6 3 0,17 6-310,51 13-1,-10 10 1,4 2-617,7-1 0,1 1 541,5 1 0,0 1 3,0 0 0,1 0-1688,4 0 0,-3 1 1800,-17 1 0,-1 0 19,6-2 1,-3-1 991,-1-6-832,4-6 143,-11-1 131,-8 0 594,-7 2-695,-5 7 3836,-2 2-4098,-3 6-191,1 1 79,1 9 61,2 10-5,4 15-6,3 13-17,-3 9 3,-6-20 0,0-1-14,-1 12 0,-3 9 50,-2-30 174,0 0 465,1-13-286,1-6 180,1-19-494,4-7 12,5-19 0,11-7-51,12-3-33,-6 20 0,2 2-12,12-9 1,8 3-6,-16 19-56,6 7-11,-3 8 11,-2 14-34,-15 15-72,-7 13-191,-2 9-325,-1 6-425,6 0-258,13-3 258,16-12 663,-14-26 0,3-5 398,4-3 0,2-4 123,2-6 0,0-4 107,-1-2 0,-1-5 310,0-8 0,-3-5-134,-10 4 0,-3-2-39,12-23 276,-23 1-91,-9 10-45,-6-7 140,-7 4-398,-4 14-157,-3 8-33,-7 15 353,-6 14-354,-11 9-21,-4 17-23,8 6 5,12 3 12,13-10-1,23 8 51,10-23 40,14 3 117,14-27-84,-16-6 218,10-17 158,-23-3-3119,-1-22 2855,-10 14 163,-9-13-1,-6 23-330,2 6-61,-2 6-51,6 19 39,-3 17 25,-1 8 1,1 5-21,-2 5 1,0 2 1398,-1 3 0,1 1-1396,-2 11 1,1 0-4,1-5 1,2 4 3,-1 2 1,1 6 0,0 0-708,1-8 0,0 0 0,1 1 666,0-7 0,0 2 0,0-2 0,0-4-5,0 16 1,-1-5 11,1-1 0,-1-7 53,-1-9-179,-2-22-162,-1-43-157,-2-37 341,5 31 1,1-2-405,0-17 0,3-3 357,4 4 0,3-1 124,-1 8 0,1-2 0,2 1 44,3 0 1,1 1 0,2 0 12,1 3 1,2 0 0,2 0-10,5-2 1,3-1 0,-2 4 8,3-1 1,1 1-8,0 6 1,3-1-1,-4 4 1430,19-10-1421,-10 12 1,5-4 0,-2 3 20,-6 5 0,-1 0-11,16-9 0,-3 1 12,4-4 44,-23 14 28,0 0-129,-16 13 56,-10 8 1275,-9 9-1218,-11 14 487,-5 10-550,7-5 1,2 3-23,-5 25 28,11-3 57,34 4-18,7-25-1718,-6-10 0,1-2 1707,14-2 184,17-8-10,-22-16-112,6-2 117,-10-20 124,-6-16-224,-5 6 36,-9 2 0,-2 1-8,-2-5-34,1-11-51,-5 22-50,-3 12 3353,0 9-3627,-2 5-66,2 7-1279,7 16-2251,4 9-953,3 7 3964,-1 3 0,-9-24 0,0 1 0</inkml:trace>
  <inkml:trace contextRef="#ctx0" brushRef="#br0" timeOffset="86074">19606 6258 20960,'13'-39'313,"0"0"1,0-2 0,-2 4 1451,-3-4-1698,-1 3 1,1-3-49,-1 2 1,1-1-224,3-12 0,0-1 220,-1 5 1,0 0 5,1-2 1,-1 1-6,-2 11 0,-1 0 27,3-15 1,-2 3-6,-2 1 34,-2 8 0,0 1 695,-6 2-751,-1 9 814,-3 14-870,-1 18 28,-8 21 5,-3 7 1,-1 5 5,-2 8 0,-1 3-630,2-2 1,-1 3-1,2-2 622,-2 6 0,2 3-13,5 1 1,1 5-1,5-4-545,4 2 1,5-2 402,2-3 1,3 2 0,5-4-934,12 5 1,9-6 1095,-4-17 0,4-3 0,-3-3 0,-2-2 0,-1-4 0,0-4 0,1-1 0</inkml:trace>
  <inkml:trace contextRef="#ctx0" brushRef="#br0" timeOffset="87031">20263 6088 14684,'3'-8'2842,"6"-27"1,-1-6-1555,-4 6-742,2-9 1,-3 1 270,-12 14-363,-5 9-269,-4 10-135,4 6 6,-20 18-67,4 6 11,-16 19 22,5 9-27,13-8-15,13-7 1,4 1-9,7 12 11,14 15 17,10-28 84,35-7-23,-23-18 59,4-8 1,0-2-14,-7-7 63,-1-7 1,-2-4 14,-5-15-79,4-19-66,-16 16 39,-4-16-29,-2 22 17,0-9-16,-1 21-68,0 11-73,-1 6 90,-3 23 28,-4 7-3397,-6 26 3352,-4 2 17,1 4-94,6-3 89,12-6-12,14-10 17,17-9 28,17-9-17,-19-14 0,1-3-240,3-2 1,0-3 267,1-2 1,0-3 10,-2-2 1,-2-1 3110,15-9-2909,0-19-101,-28 2-50,1-20-39,-24 3 5,-9 0-11,-8 3 124,1 6-124,6 7-45,7 7 0,10 7 775,8 6-775,10 5-5,7 5-12,8 2 6,7 9 6,5 6-40,5 11-199,-26-8 0,-1 4 216,0 2 1,-1 2-57,12 19-751,-18-3 1,-5 3-2521,-7-10 0,-4 0 2694,2 11 1,-2-2 0,-4 0-1,-2-19 1</inkml:trace>
  <inkml:trace contextRef="#ctx0" brushRef="#br0" timeOffset="88331">18185 6060 9122,'-2'-6'6688,"0"0"-4885,2 6-335,-28-70-348,15 43-711,-4-15 0,0 4 179,5 21-168,3 5-207,-2 5-112,-4 5-23,-10 12-22,-17 10-17,15-4 1,-2 3 10,-8 8 1,0 0-51,-12 12-6,22-13 0,5 0 1,11 5 5,13 3 11,19-4 23,20-7 27,-6-15 1,2-2 5,14 1 34,-13-7 0,-2-4 167,3-8 63,3-10 33,-13-7 117,-11-14-341,-10 13 124,-8-18-12,-4 15-22,-3-6 44,1 5-156,3 14-129,1 7-1,2 10-21,-1 6 27,1 2 17,-1 27 0,1 0 1,0 3-12,0-3 0,-1 3-729,-1 26 0,-1 4 729,-1-6 0,-2 2-506,1-7 1,-1 4-1,-1 3 494,0-4 1,0 4 0,-2 0 0,2-1-464,-1-6 0,1-2 0,0 1 1,-1 1 467,0 8 0,-1 2 0,0-2 0,0-4 3,2-6 0,0-4 0,0 1-2,-1 5 1,-1 2 0,-1-5-128,-1 4 0,-3-2 168,1-11 1,-2 2 0,-1-5 76,-2-2 0,-2-5 864,-18 11-825,10-59-95,12-31-40,8 7 1,2-6-407,7-5 1,2-5 0,2 3 389,0-8 0,3 0-2,-1 10 0,3-2 1,2 1 287,5-3 1,2 1 0,0 2-269,-4 10 1,0 2 0,2-2-23,4-13 0,2-3 1,-2 6-129,1 2 1,-1 5-3249,4 3 1,-1 4 3379,12-10 0,-5 14 0,-16 23 0</inkml:trace>
  <inkml:trace contextRef="#ctx0" brushRef="#br0" timeOffset="91307">22067 6105 22274,'-10'-3'291,"-5"11"-157,-12 39-10,-8 2-68,2-8 2,10-17 1,-2-1 58,-1-2 1,0-2 34,-15 12 430,-4-2 409,33-26-868,3-5 1,23-31 21,10-6-523,9-10 445,-12 20 1,2-1 30,1-1 0,1 0-9,-3 3 1,0 1 0,17-22 55,-21 28-106,-12 15-78,-2 10 56,2 18-28,0 24 16,-1-13 1,0 4-12,-1 6 1,-2 3 62,1 5 1,-3 2-72,-2 2 0,-2 2-521,-2 3 0,-2 1 529,-3 1 1,-3-1-15,-1 0 1,-3-3-4,4-12 1,-2-4-129,-6 3 0,-4-4-1073,-3-13 1,-4-5-1248,3-4 1,-1-3 2470,-2-7 0,2-5 0,3-9 0,15-3 0</inkml:trace>
  <inkml:trace contextRef="#ctx0" brushRef="#br0" timeOffset="91548">22061 5724 21646,'-12'28'0,"2"-5"0</inkml:trace>
  <inkml:trace contextRef="#ctx0" brushRef="#br0" timeOffset="92097">22569 6168 11402,'1'-5'8290,"1"2"-4515,-2 3-3204,-3-63-280,-5 46-227,2-17 1,-4 4 8,-19 31-57,2 4 29,-19 15-45,20 1 11,-4 16 6,24-2-6,15 4 12,15 2-12,16 0-193,-16-20 1,1-1 189,1 0 1,-1 0-31,19 17-23,-16-3-112,-15-3-330,-20-4-689,-18-4-1294,-18-9-2616,-11-9 5086,-7-16 0,27 5 0,6-6 0</inkml:trace>
  <inkml:trace contextRef="#ctx0" brushRef="#br0" timeOffset="92240">22383 6147 22352,'-51'20'-61,"5"8"-1452,14 25 1513,18-22 0,2-1 0,-1 3 0,4-1 0</inkml:trace>
  <inkml:trace contextRef="#ctx0" brushRef="#br0" timeOffset="92464">21518 6249 18212,'0'0'0</inkml:trace>
  <inkml:trace contextRef="#ctx0" brushRef="#br0" timeOffset="93732">14317 6367 12532,'15'-40'1793,"0"0"1,0 1 0,5-18 0,-5 9-1178,-12 20 485,-2 3-637,-1 19-600,0 0-55,0 17 236,-1 19 17,-2 33-375,0-21 0,-1 6 1,-1 1 332,0 3 1,-1 1-1,0 1-660,-1 3 0,1 0 1,-2 3 630,1-11 1,-1 2 0,-1 0-1,1-1-2,-2 6 0,-1-2 0,0 2 12,1-7 0,0 2 1,-1 1-1,1 0 13,-2 4 0,-1 2 0,1-2 0,0-4-1,1-2 0,1-3 1,-1 1 10,-2 13 0,0 3 0,1-6-256,2-5 1,2-2 249,1-4 1,1 3 0,1-4-11,-1-1 1,3-2 25,2 16 0,2-5-12,5-14-59,2-7 1,3-4 299,14-5 258,28-3-236,9-17-232,-29-4 1,2-3 137,9-7 1,1-3-176,1 0 1,0-1-20,0-1 1,4 0-407,4 0 1,5 0-1,-2 0-1907,-13 5 1,-2 1 0,2 0 2315,11-2 0,3-1 0,-7 2 0,-7 2 0,-6 2 0,5 0 0</inkml:trace>
  <inkml:trace contextRef="#ctx0" brushRef="#br0" timeOffset="94182">15059 7834 15556,'-39'-28'227,"0"0"1,4 0 0,10 11 2320,22 17-2537,5 11 1360,6 10-1365,2 6-1,17 18-8,-2-14 1,1 1 299,-5-5 1,2 1-306,6 4 1,4 5-1,-2-3 1022,-3-1 0,-1 1-1670,10 16 1,-2 0-115,-16-18 0,-4 0 770,-5 11 0,-4-4 0,-4-11 0,-3 13 0</inkml:trace>
  <inkml:trace contextRef="#ctx0" brushRef="#br0" timeOffset="95449">16233 8280 17518,'4'-58'1456,"-1"0"0,0 7 1,-1 7-689,-1 2-348,-2 20-622,-1 14 135,0 11 106,0 17 0,-1 15-5,-1 20-4,0-13 1,0 1-219,-1 18 210,1-17 1,-1-1 27,-1 7-22,-2 5 50,1-15 197,1-15 296,2-14-123,2-11-359,0-13-49,-2-13 204,0-15-244,1 8 0,0-2 11,1 1 1,1-1-7,-1 0 1,1 0-184,2-2 1,1 1 199,11-25-30,-2 24 0,3 1 2,14-18-31,8 17 1,4 4 14,-1 5-158,2 3 0,2 5 119,4 15 44,9 11 6,-25 6 0,-3 5 11,13 22-12,-9 5-10,-19 5-23,-17-3 39,-3-16 1,-4 1 55,-5 2 1,-4-2-51,-4-1 0,-2-3 25,-1-2 0,-2-4 104,-22 8-7,8-14 18,13-13 300,11-9-384,9-5-61,7-10-29,5 9 240,8-6-234,2 14-33,38-3 72,-4 10-380,-7 0 0,1 3 369,12 5-235,-21 0 1,-2 3 223,9 11-88,-2 24 38,-27-2 38,-26 11 12,-11-20-9,1-16 1,-3-3-104,-24 6-23,19-10 1,-1-2-553,-2-4 1,3-3-396,-11-1-3970,8-15 5063,30-3 0,4 1 0,4 5 0</inkml:trace>
  <inkml:trace contextRef="#ctx0" brushRef="#br0" timeOffset="95872">17073 8237 23075,'-41'1'102,"0"0"1,3 1 0,4 5 9,-8 31-73,11-6-45,7 3 1,4 2-7,5-4 12,4 21 40,35-27 105,23-13 18,9-3-74,-3-15 275,3-23-207,-30 9 173,14-21 90,-20-2-234,-4-1-108,-6 0 202,-7 4-201,-3 23 16,0-5-129,0 17-134,0 1 45,0 8 123,2 12 0,1 0-11,6 18-315,9 4-480,6 4 100,1-2-3035,19 2 1601,-17-24-986,1-5 1,3-3 3125,25-8 0,-19-1 0,-1-5 0</inkml:trace>
  <inkml:trace contextRef="#ctx0" brushRef="#br0" timeOffset="96083">17721 8344 18828,'-1'-44'1186,"0"0"0,3 4 0,-7 11-497,-34 33-342,2 13-224,-8 4-3,16 3 1,2 4-43,-7 16-59,10-13 1,4 2-36,1 21-29,12-5-196,28 2-78,0-19-354,4-13 1,5-3-1915,27-5 469,3-2 2118,-3-15 0,-2-2 0,-18 4 0,-2-5 0,-1 1 0</inkml:trace>
  <inkml:trace contextRef="#ctx0" brushRef="#br0" timeOffset="96298">18195 8279 11642,'8'-47'3276,"0"0"1,-1-1 0,-2 4-1635,-3 5-561,-1-1-331,-3 13-509,0 13-11,-2 8-331,2 6 33,-3 11 91,0 14-23,-2 5 2,-1 8 1,0 5-11,1-7 0,1 1-1543,-4 20 1,1 1 1326,2-18 0,2 0-790,0 9 1,2 0-2165,5-7 1,3-2 1703,-2-6 1,4-3 1473,11 2 0,1-7 0,-4-15 0,10-1 0</inkml:trace>
  <inkml:trace contextRef="#ctx0" brushRef="#br0" timeOffset="96565">18522 8375 14275,'5'-46'2190,"-1"1"0,-2 5 0,-6 8-1428,-17 11-168,-22 15-471,11 7 129,-20 16-39,11 9-124,13-6 1,1 0-11,-17 17 21,11-6 1,3 0-28,1 2-6,2 1 0,3 2-44,9-2-12,0 13 11,18-21-22,34 6-224,16-14-864,-8-7 1,4-3 355,4-6 1,2-4-551,4-2 1,0-3 902,-12 1 1,0-3-1202,-5-1 1,2-2 0,-4-1-2767,-3 0 1,-2-1 4345,8-1 0,-5 0 0,-5 0 0,-26 11 0</inkml:trace>
  <inkml:trace contextRef="#ctx0" brushRef="#br0" timeOffset="97033">19022 8097 18425,'1'-8'4252,"0"1"-3451,6-29 0,0-7-62,-4 14-501,4-16 0,-3 4-36,-7 31-202,-2 5-168,-1 11 168,-2 12 0,-3 18-11,-1 20 13,7-20 1,0 3-179,1 3 0,0 1 173,2 2 0,0-1-266,0 0 1,1-2 268,2-4 0,1-2-5,3 27-119,4-15 113,-1-14 28,-2-13 128,-2-11 453,-1-7-374,1-10 413,2-8-581,4-15-22,6-10-12,5-6 12,5 4-23,4 4-11,-6 14 103,18 2-125,-7 14-6,16 5-6,-4 15 17,-2 12-28,-3 11 12,-12 6 50,-13 4-6,-23 0-34,-19-1 12,2-23 0,-4-3 11,-5 0 0,-2-4-232,-2-3 1,-1-3 119,2-2 0,2-3-1020,-20-9-3052,24-10-1804,21-1 5988,18-6 0,-1 13 0,1 1 0</inkml:trace>
  <inkml:trace contextRef="#ctx0" brushRef="#br0" timeOffset="97415">19974 8282 23545,'-41'15'121,"0"0"1,0 0 0,-18 14 0,9 2-116,15 6 10,19-8 1,5 0-17,7-2 62,21 25 50,10-21-53,-2-10 0,4-3 22,2-6 0,1-5 11,2-1 1,0-3 5,0-4 0,-1-4 131,22-10 58,-13-12-30,-16-8-117,-13-9-45,-12-6-22,-10-3-17,-7 6-28,-7 11-61,-1 12-7,0 13-77,4 7-124,4 10-185,8 7-565,4 12-1211,13 7-2010,13 7-3595,16 0 7807,1-7 0,-11-13 0,-13-10 0</inkml:trace>
  <inkml:trace contextRef="#ctx0" brushRef="#br0" timeOffset="97999">20348 8517 9940,'2'-4'9830,"0"1"-6609,-2 3-2365,26-63-212,-17 39-367,7-12 1,-2 4-245,-11 23-105,-1 6 38,-2 6 51,0 9 22,0 10 17,-2 16-17,-6 9-5,-4 5-6,-3 0-17,3-7-11,5-9 140,4-16-22,3-10 145,8-12-106,10-10-34,12-12-22,10-12-31,-11 10 0,1 0-31,11-12-8,-12 12 0,0 2 8,7-2-22,8 1-11,-4 11-12,-6 8-11,-5 13 23,-5 9 5,-3 15-33,-4 10 16,-1 4 28,-1 2-38,12 5 21,-6-19 1,9 1 39,21-15-51,0-9-189,-12-5 0,2-3 203,-7-3 1,0-5 47,5-7 0,-2-2-17,13-9 5,-20 1 1,-3-1 0,-5-3-1552,-6-6 0,-3-3 1574,-5 3-3,-5-4 1,-3 2 2,-4 11 90,-8-11-17,5 23 161,0 3-379,3 6 3343,-3 17-3254,1 0-34,-7 27-16,3 6 8,4-16 1,3 4-953,6 10 1,5 0 568,-2-13 0,5-2-2905,16 13 0,7-4 2731,-7-19 0,1-5 0,20 15 0,-16-16 1</inkml:trace>
  <inkml:trace contextRef="#ctx0" brushRef="#br0" timeOffset="98422">21962 8745 19921,'0'-4'2706,"0"1"-3048,0 3-1137,-3-22 1479,3 26 0,-3-24 0,3 29 0</inkml:trace>
  <inkml:trace contextRef="#ctx0" brushRef="#br0" timeOffset="98688">22505 8637 25063,'-18'45'14,"0"0"0,0-1 0,-5 6 0,5-1-9,14-2 1,4-2-587,-3-10 1,0-1 515,-2 9 1,-5 2-255,-15 6 0,-5-3 125,10-14 1,-6-3-593,-11-3 0,-9-1 0,5-7-180,9-7 0,-1-5 966,-10 1 0,-5-2 0,8-2 0,2-3 0,-13-4 0</inkml:trace>
  <inkml:trace contextRef="#ctx0" brushRef="#br0" timeOffset="99048">22452 8170 17378,'0'-4'3428,"0"1"-2067,0 3-1243,-23 24-34,17-3 39,-14 22-61,24-17 44,9 3 68,3-12 83,2 2 830,-2-9-673,-8-5 96,-2-9-225,-1-13-228,0 2 89,3-23-90,-6 22 44,2-15-4,-3 17-152,-1 2-96,0 6-839,0 8-1143,2 7-95,1 3 2229,12 17 0,-10-18 0,7 8 0</inkml:trace>
  <inkml:trace contextRef="#ctx0" brushRef="#br0" timeOffset="99324">23156 8319 18201,'1'-5'5142,"-1"1"-3982,0 4-1121,-46-34 0,22 44 0,-31-20-5,41 56-45,9 4-1,7-7 23,5-8 1,3-1 5,14 14-9,-6-14 0,1 0-36,17 14-5,-10-14-751,-8 1-1451,-12-18 6,-3 0 2229,-6-13 0,2-4 0,-2-2 0</inkml:trace>
  <inkml:trace contextRef="#ctx0" brushRef="#br0" timeOffset="99472">23092 8347 14398,'0'-3'5170,"0"0"-2599,0 3-2184,-33 48-421,9-28 1,-3 3-2630,-3 6 0,-3 4 1,0-2 2662,-14 5 0,2-4 0,12-8 0,4-3 0,-7 6 0</inkml:trace>
  <inkml:trace contextRef="#ctx0" brushRef="#br0" timeOffset="118966">1324 10082 13009,'-50'18'133,"-1"0"0,1 0 0,-9 1 0,10-1-195,13 7 1165,37-14-212,22 0-62,32-4-580,-12-7 0,7-2-862,2-4 1,7-2 0,-4-1 597,-12 3 0,-2-1 0,2 0-2,9-3 0,2-1 1,1-1-25,0-1 0,1-1 0,1-1 7,0-2 0,1-1 1,1 0 40,-9 3 0,1-1 0,0 0 0,-3-1 21,9-5 0,-2 0 0,-7 1 39,-5 2 0,-6-1 308,-3-1 1,-6 0 1350,-8-5-1031,-13-5-111,-30 3-382,-9 11 0,-5 4-34,-19-7-9,8 8 1,-2 3-1327,9 6 1,2 1 1306,-23-3 74,0 3 935,49 1-1199,7 1 44,23-1-16,25 1 19,8 1 0,4 0-254,-14-1 1,3 2 256,14 1 0,6 1 0,-8 0 926,-15 1 1,-2 1-965,7 2 1,3 2 0,-7 3-78,-12 4 0,-6 3-170,2 9 0,-8 5-3639,-23 20 1,-13 3 3923,2-11 0,-3-2 0,-5 1 0,0-6 0,-2-5 0</inkml:trace>
  <inkml:trace contextRef="#ctx0" brushRef="#br0" timeOffset="119549">4737 9676 20380,'-4'-46'836,"-1"0"1,0 6 0,2 9-860,3 20-167,0 12 162,1 31 78,1 18-33,2 12-1545,-1-4 0,0 0 1519,-1-25 1,0 0-26,0 9 1,0 5 0,-1-3-135,0 4 0,1 0-389,-1 2 1,1 3-1,-1-1-576,1-7 0,-1-1 0,0 0-607,2 6 0,-1 1 0,0-5-266,1-1 1,0-5 2005,1-1 0,0-6 0,-1-9 0,0-4 0</inkml:trace>
  <inkml:trace contextRef="#ctx0" brushRef="#br0" timeOffset="120199">4476 10496 4107,'-10'-10'6105,"2"2"-2050,8 8-3081,-35-65-1125,34 39 84,-9-16 0,8 3 903,31 19-876,13 0 1,6 1 16,-8 5 1,0 0 120,19-6 1,1-1-57,-3 1 0,-4 2-25,-18 7 0,-2-1 19,7-3 0,-4 2 1539,-4 1-1647,-3 1 4,-15 6 113,-8 6 353,-10 8-34,-3 11-196,-5 10-128,0 7-35,3-6 393,5 12-258,11-18 117,9 7 135,9-15-157,-1-9 421,16-8-237,-9-8-195,4-2 348,6-19-129,-14 4-197,5-7 454,-3-8-269,-15 19-61,2-6-213,-11 19-213,-4 5-163,-2 5 40,1 4 168,-2 8 22,1 7-11,0-1-11,6 10 5,6-11 6,11 4 17,6-12 34,5-5 100,-1-8 106,-4-7 79,-6-7-22,-6-8-202,-8 2 0,-3-16-28,-3 4 112,-2-8 1,0 16-102,-1 9-140,-1 14-443,2 3 1,0 6-95,5 3-1048,7 8-1871,13 3 656,-1-3 1997,26 3 0,-32-13 0,13 4 0</inkml:trace>
  <inkml:trace contextRef="#ctx0" brushRef="#br0" timeOffset="120542">6086 10103 12079,'1'-3'7977,"-1"1"-3598,0 2-4211,-9-38-179,4 31-34,-12-24 29,7 40-68,-16 21 16,10-4-10,-3 14 5,13-8 45,12 0 17,8-5 28,14-4 56,11-10 5,12-9 34,6-12 101,-3-10 128,-10-9 52,-18-4-231,-13 5 197,-22-17-258,-11 14-51,-15-13 12,-4 13-51,1 6-56,10 8-330,9 7-1216,10 5-3618,7 5 5209,3 5 0,-1-1 0,2 0 0</inkml:trace>
  <inkml:trace contextRef="#ctx0" brushRef="#br0" timeOffset="121266">7142 10245 19916,'10'-48'1219,"1"-1"0,-2 6 0,-2 8-625,-9 15-533,0 11-352,-4 7 101,-3 13 184,-7 13-28,-3 16-10,1 11-68,9 2 16,19-5 108,18-7 49,17-11-274,14-12 261,-27-13 0,0-3 103,30-11 17,-7-9 22,-11-12 23,-10-6 0,-12-5 11,-10 1 61,-6 6-15,-9 10-186,1 13-129,-2 7-185,-3 8 426,1 8-269,-4 8-11,4 8 17,7 3 22,12-1 11,13-2 29,2-7 33,9-10 0,2-3-3398,2-1 3406,2-4 1,1-3 53,-1-12 61,5-8 34,-15-10-50,-15-9-46,-11-6-5,-15-5 6,-6 1-23,-10 2-5,-2 9-23,0 8-56,10 14-45,4 5-465,9 10 102,4 7-522,7 10-3169,26 24 453,-10-20 0,3 0 3689,7 3 1,-1-2-1,9 0 1,-15-11 0</inkml:trace>
  <inkml:trace contextRef="#ctx0" brushRef="#br0" timeOffset="122033">8655 10071 22825,'-43'-16'138,"-1"0"1,1 0 0,-3 5 0,-1 3 0,8 6-122,-13 23-20,18-1 1,2 5-7,14 4 1,4 1-15,-9 12 216,9 12-227,24-29 97,10-4-12,15-2 44,12-9 6,3-13 149,-3-8 86,-8-11 147,-12-5-107,-12-14-292,-8 13 89,-9-16 46,-1 20-1,-3-4-55,2 10-203,1 8-100,2 6-184,-1 5 178,2 8 135,3 12-225,7 13-327,5-5 0,2 0-114,11 12-214,0-12 0,6-2-243,-4-10 0,4-4-2638,25 2 1,3-2 2835,-19-4 1,3-3 55,5-6 1,6-3 0,-5-2 1050,-6-3 0,-2-2 145,9-2 0,-1-3 703,-11-1 1,-6-3 1965,7-14-1193,-19 6 1,-3-3-29,1-18-324,-13-5-897,-12 23 118,-15 7-348,-29 15-273,6 6-10,-4 11 1,-2 6 483,19 0 0,1 2-523,-7 2 1,1 2-20,-10 24-418,26-19 384,4 25 62,33-17 22,16 2-5,12-19-12,-12-15 1,2-4-130,-4-4 0,0-1 132,-1 1 1,2-4 78,16-16 0,-4-5 2,-22 8 1,-3-3 237,13-16 1,-5-3-255,-13-16 2,-11 17 1,-4-3 64,-3-9 1,-2-2-10,0-1 1,1-1-51,-2 2 0,-1 1 241,-1 2 0,0 6 640,1 8-609,-5-18-348,7 49-105,1 3 49,2 25 345,3 4-300,0 6 1,1 8-32,3 21 1,0 6-617,-3-17 0,0 2 0,1 2 223,-2-2 0,1 2 0,0 0 0,0 0-1779,0 10 1,1 0-1,-1-1 2209,2-6 0,-1-2 0,1-3 0,-1 3 0,1-8 0,4 6 0</inkml:trace>
  <inkml:trace contextRef="#ctx0" brushRef="#br0" timeOffset="123584">8953 10135 11452,'-4'-4'6609,"1"0"-4698,3 4-383,-25-68-457,18 42-761,-6-13 1,1 4-98,12 25-308,1 6 28,4 9 128,7 10-33,9 14-5,9 10-18,5 7-385,6 2 388,-19-25 1,2-2-15,24 16 6,1-11 0,-4-12-17,-1-16-11,0-16 28,2-18 28,-22 11 0,-2-3-340,-1-6 1,-2-1 328,-4 7 0,-3-3 47,2-22 1,-3-2 30,-5 15 0,-2-1 62,3-19 0,-1-1 33,-3 14 1,0 2 52,0 5 1,-1 3 305,2-20-162,-2 23 67,-1 18-527,-1 15 45,-1 19 67,-1 27-17,-1 7-295,-1-10 1,-2 8 0,-1-1 281,-1-4 1,-1 0-1,0 3-591,-2 4 0,-1 3 0,0 2 0,-1-1 579,0-2 0,-1-1 0,0 1 1,0-1-5,-1 2 0,1 0 0,0 0 0,1 0-10,0-2 0,2 0 0,0-1 1,1 0-49,1-4 1,2 0-1,1-1 1,1 0-293,2 8 0,2 0 1,2-3-954,2-6 1,1-1 0,3-4-3607,5 9 1,2-6 3469,8 9 1,-7-29 0,-11-20 0</inkml:trace>
  <inkml:trace contextRef="#ctx0" brushRef="#br0" timeOffset="124116">9001 10049 17871,'-2'-4'4711,"1"1"-4017,1 3-755,0-9 128,9 27-45,6 1-16,13 31 11,4-2-1,3-7 35,3-9 156,13-11-78,-14-10 145,22-15-376,-9-16 220,-18 2 0,1-3 24,-2-3 1,-2-6 33,1-12 1,-3-4-110,-8 4 0,-2-1-399,-3 0 1,-2 0 426,-4 0 1,-2 2 224,-2-16-176,-2 24 0,0 2 192,-3-14-112,-1 18-230,-1 15 175,-1 13-213,-2 19 83,-2 25-28,2-8 0,0 5 43,-3 13 0,-2 7-52,3-17 1,-1 5 0,-1 0 0,0-2-701,1 0 1,0-3-1,-1 4 695,-1 3 0,-2 4 1,0 1-1,2-3-46,-1 7 1,0-1 0,2-3-74,0-7 1,1-2 0,1 3-2337,2 2 0,0 5 1,2-3-1,0-9 1918,3-8 1,1-3-1,0 16 1,0-9 0,2-27-1</inkml:trace>
  <inkml:trace contextRef="#ctx0" brushRef="#br0" timeOffset="125410">11439 10314 19524,'14'-59'974,"1"-1"1,-1 6-1,-5 4-358,-8-3 84,-8 3 180,-10-10-735,0 26-10,-17 9-96,-3 23-22,-19 16-23,22-1 0,1 4-393,-3 6 1,2 4 387,1 2 0,3 2-1,4 0 1,3 2-198,5-2 1,3-1 163,0 24-5,16-9 38,28-10 35,-1-16 78,34-17-40,-4-26-445,-20 4 0,1-4 431,2-7 1,-2-3-3,-2-3 0,-3-4 2,-4-2 1,-2-4-32,-10 8 1,-1-4 0,-2 3-6,-1-3 1,0 0 2,2-18 1,-1 2 18,-8 26 1,0 1 255,0-5 0,-1 2-210,0-5 149,-4 16-301,-4 24-22,-3 19 112,-3 22-1187,1 5 0,0 3 1170,2-12 0,0 2-10,1 1 1,1 5 0,1-1-1078,2 20 1,2-3 1032,0-9 1,2-1-127,-1 8 0,5-2-176,13-1 1,5-7 176,3 3-149,13-4 1,5-10 63,11-31 228,-23-4 0,1-5 16,2-11 0,-2-7 40,-5-1 0,-2-5-659,13-17 0,-1-5 714,-9 6 1,-3-3 22,2-8 0,-4 1 628,-12 19 0,-2 1-542,-2-2 1,-4 2 2457,-10-10-2423,-9 8-197,-7 12-1885,-28 22 1886,21 7 2161,-27 16-2206,13 20 224,8-6-225,12-1 1,4-1 22,7-3-45,0 25-5,18-27 3442,0-2-3386,20-2 94,4-22-16,10-7 17,4-20-28,-15-3 28,-9 0 0,-1-2 157,4-20-152,1 0 6,-14 12 241,-11 23-314,0 7-313,-2 2 212,-10 27 68,4-6-17,-10 42 16,11-30-10,8 26-12,11-23 39,30 11-17,-8-29 1,2-3 0,-6 0 0,2-4-123,14-8 1,0-7 138,-13-2 1,-3-4-9,0 2 0,1-4 44,10-15 1,-4-6 19,-11-2 1,-3-2-354,2 1 1,-2-2 305,-5-14 0,-6-1-464,-8 14 1,-2-2 446,2-13 0,-2-1-6,-2 13 1,0 0 61,-1-11 0,-2 4 75,-4 1-72,-1-4-39,-2 38-79,0 17 260,-12 30-220,-2 19-7,6-6 1,1 5-294,2 4 1,2 3 267,3 8 1,3 0-9,0-11 1,3 1-106,3-9 1,1 2 0,2 1-539,2 4 1,2 0 0,1 0-455,1 0 1,1 0 0,1 0-198,4 4 0,1 0 1,1-6-763,0-4 1,1-6 1600,1-7 0,-1-7 1,-5-9-1,-1-4 1</inkml:trace>
  <inkml:trace contextRef="#ctx0" brushRef="#br0" timeOffset="125893">12806 10091 17020,'-6'-4'5556,"1"0"-5410,5 4-230,0 0 95,15-25-5,10 17 10,20-10 1,8 1-17,-7 10 0,2 2-342,-5-2 1,4 0 0,-3-1 352,8-3 1,-4-1-1,-6-1 0,-3-1 48,-6 0 0,-4 0 254,13-11 46,-19 5-124,-17 5-89,-14 5-46,-11 4-10,-10 8-6,-9 10-28,-3 10-51,4 9-21,10 6 1068,12 3-1064,10 0-21,8-10 22,9 3 33,12-6 51,2-5 123,7-5 67,-6-18-28,3-12-44,2-12-23,0-11-78,-6 2 13,-8 6 1,-1 1 14,5-8 55,5-7-33,-12 25-173,-9 10 5,-5 18 50,-5 15-56,-5 24 23,3-17 0,0 3-753,0 6 0,1 2-3241,2 2 1,2 1 3368,3-4 1,1-4 0,1 13 0,3-24 0</inkml:trace>
  <inkml:trace contextRef="#ctx0" brushRef="#br0" timeOffset="126749">15008 9988 18646,'15'-53'746,"-1"1"0,1 0 0,-2 4 0,0 1 1,-3 4-148,-2 1 0,-3 4 51,2-14-431,-2 14 469,-5 26-873,-1 11 210,-1 11-19,-3 19-1,-1 25 1,2-18 0,0 2-4,1 6 1,1 2-312,-1 1 1,1 1 308,0 1 0,0 0 6,-2 0 0,0-1 8,-3-3 0,-1 0 11,-1-6 0,-2-2-8,-7 15 394,-6-7-98,14-29 51,-3-1-179,9-24-129,2-14-22,0-15 722,4-13-734,9-3-11,9 2-11,10 5-3,-4 24 1,1 2-15,14-5-143,-6 13 1,1 3 120,21 5 19,-20 7 1,1 3-297,0 4 1,-1 4 301,-1 4 0,-3 4-9,-3 3 1,-3 2-102,-7-1 0,-4 2 96,-5 24 34,-30-4 5,-4-24 0,-4-2-11,-25 10-17,1-13 0,-3-4-87,18-7 1,1-3-292,-14 2 0,2-4-2685,-7-14 3080,26-13 0,15 9 0,12-2 0</inkml:trace>
  <inkml:trace contextRef="#ctx0" brushRef="#br0" timeOffset="126966">15832 9957 24340,'-4'32'-53,"0"0"1,0 4 0,1-1-1068,0 10-1910,7 10-6167,9-7 9197,5-15 0,-5-15 0,-5-11 0</inkml:trace>
  <inkml:trace contextRef="#ctx0" brushRef="#br0" timeOffset="127143">16049 9736 19854,'-4'-7'3865,"1"2"-3076,3 5-957,0 0-442,-38-29-1065,28 46-436,-27-24 2111,38 37 0,9 7 0,-6-12 0,7 13 0</inkml:trace>
  <inkml:trace contextRef="#ctx0" brushRef="#br0" timeOffset="128118">16308 9929 20285,'0'-6'4598,"0"2"-4099,0 4-622,11-16 145,-2 34-28,9-4 12,-9 26 5,-3-2 0,-3-2 17,-2 0 35,-1-4 88,0-9 218,-1-16-184,0-6 78,1-8-195,5-9-57,10-26-17,10 1-5,4-3-17,13 10-22,11 14-6,-9 6-28,-3 11 0,1 6-23,4 13-245,-14-7 1,-2 2 256,8 14-272,-1 5-143,3 6-274,-7-7 0,2 0-160,-1-6 1,1-2 579,8 3 0,3-5 249,-4-8 0,1-6-1347,0-3 0,-2-4 1568,22-6 73,-32-2 0,-2-4 972,11-26-473,-6-7 39,-12-12-356,-17 19 216,-12-7-118,-7 17-128,-24-5-308,-5 17-7,-16 14 445,13 12-467,10 8 0,0 3 1,1 5-23,1 4 0,3 3-17,13 4 28,1 12 17,22-20 3409,30 0-3365,5-18-10,-9-5 0,2-4-99,28-16 140,-31 2 1,-2-3-1,-2-6 1,-2-3-14,-4-4 0,-3-4-6,-3-6 0,-4-1-269,-3 6 0,-2 1 232,-2-1 1,-1-2 100,-1-18 1,-2 0-12,0 21 0,-1 1-50,1-16 0,0 4 92,-3 15-196,2 23-179,1 8 190,0 8 57,1 45-12,0-15-113,1 6 1,-2 5 104,-1 1 0,-1 1-220,1 0 1,-1 1 199,-1 7 1,1-2 10,2-18 1,2-2 2,3-6 0,3-2-123,15 15 114,3-18 40,29-12-16,-20-12-7,8-10 1,3-4 27,11-14-16,-16 4 0,-1-3 2,-10 3 1,-3-2 59,16-19 100,-14 3-106,-14 16 55,-9 6-77,-5 14 472,0 1-635,-1 2 933,0 3-922,-1 13-3196,1 10 3325,1 5-358,12 29-124,5-12-134,-3-14 0,1 0-2733,14 19-1961,-6-17 4728,-2-8 0,-14-20 1,0-2-1</inkml:trace>
  <inkml:trace contextRef="#ctx0" brushRef="#br0" timeOffset="128277">18009 9713 21657,'47'20'-2405,"-16"-13"0,-21 8 1</inkml:trace>
  <inkml:trace contextRef="#ctx0" brushRef="#br0" timeOffset="129043">18364 9996 25679,'14'16'-45,"0"9"48,-6 9 0,-2 2-3,3 6 22,8 3 34,-10-33-16,-2-6 251,2-1-151,0-13-73,6-8 6,5-15-62,1 1 25,-1 4 1,1-1-9,11-8-45,-7 11 0,0 3 0,16-3-5,2 14-45,3 11 22,3 14-5,-10 3-79,-9 4 0,-2 2-123,7 13 58,-9-10 1,0 1-345,18 13-454,8-6 605,-20-22 1,2-2 95,3-3 0,1-2 167,2-4 1,2-3 117,0-4 1,-1-2 16,-8 1 1,0-3 88,11-11 1,-3-3 280,7-11-34,-17 10 0,-3-1 370,-4-8-308,-27 9-224,-23 8-84,-27 9-85,20 9 1,-2 2-347,-3 3 1,1 3 331,2 3 1,1 3-11,6 2 0,2 1-4,-13 18 12,18-1-5,12-11 326,19 4-248,11-14 23,19 2 27,10-15 78,9-11 562,0-10-349,-7-8 56,-12-5 18,-15 4-102,-10 7-173,-8 8-213,-4 8-174,-1 6 57,0 12 122,0 21-2,0-3 0,0 4-331,0 12 0,0 5 320,0-10 1,0 1 0,-1 2-596,1 5 1,-1 1-1,0 2 591,0 4 1,0 2 0,-1 1 1,0-13 0,0 1 1,-1 0-1,-1 1-14,0 0 0,0 1 1,-2-1-1,0 0-49,-5 13 0,-1 0 1,-3-4 14,-1-7 0,-2-2 0,-3-5-173,-12 5 0,-5-10 65,-1-16 1,-3-12-258,1-17 1,0-11-960,0-11 0,2-9 1382,11 1 0,2-6 0,3 4 0,1 5 0,2 1 0,4-5 0,-1 0 0</inkml:trace>
  <inkml:trace contextRef="#ctx0" brushRef="#br0" timeOffset="255035">4667 11945 17188,'-50'7'660,"-1"0"0,1 0 0,-1 0 1,1 0-1,-6 0 0,-1 1 0,6-1 1,12-3-342,-1-1 185,17-3-297,16 0-117,15-4 95,49-9-163,-14 4 0,6-1-938,2 1 0,3 0 1,0 0 915,-9 2 0,-1 0 0,4-1-2,8 0 1,6-2-1,0 1 1,-7 0-5,7 0 1,-1-1-1,-9 1 0,5 0 1,1-1-1,-7 0-317,9-2 1,-4-1 355,-8 0 1,2-1 0,-5 1-6,-2 0 0,-4-1 47,0-4 1,-7-3 104,-17-7 38,-23-19-11,-24 5-67,-13 2 39,13 23 1,-3 3 184,-24-3-204,24 8 0,0 1 226,-26 0-319,27 5-5,10 2-73,22 1 22,19 3 11,31 12-16,0-2 600,5 7 1,-1 2-629,-3 4 5,-10-6 0,-4 6-162,-15 14 0,-10 6-343,-8-1 1,-8 5 307,-4-4 0,-6 7 0,-1 0 0,2-8 0,-2 2 0,-1-4 0,-3-6 0,-1 1 0,1 0 1</inkml:trace>
  <inkml:trace contextRef="#ctx0" brushRef="#br0" timeOffset="257478">7383 12059 15877,'8'-42'1065,"1"-1"1,0 1 0,3-19 0,-3 4-761,-4 18 0,-3 2 3,0 0 0,-2 0 5,-3 3 1,-3 1-773,-11-22 621,-5 20 90,-36 18-156,0 32-66,10 2 1,0 5-26,12 0 1,0 6-1,-6 13 1,-2 10 0,4-3-15,7 1 1,3 0-381,-1-4 0,0 2 1,6-2 340,7 3 0,10-3-103,11 13 531,6-5-520,16-31 0,4-6 78,9-5-3,20-20 1,3-10-431,-29 7 1,-1-5 501,19-15 1,6-8-1,-7 3 26,-14 8 1,-2-3 34,-2-1 1,5-8 0,-1 1 0,-7 4-25,-4 1 1,-4-2 20,4-14 1,0-9-1,-5 8-23,-10 17 0,-3 0 53,0-10 0,0-5 1,-3 6 337,-6-19-327,1 23 1,-2 3-23,-2 3 823,-2 14-1120,4 22 241,-1 21 23,-1 29-46,1-13 1,0 2 322,0-4 0,1 2-345,-2 5 0,0 5 0,1-3-662,1 4 1,1 0 637,0-3 0,0 3 0,4-4-27,4 6 1,4-5-181,3-6 1,5-4 149,4-8 0,3-3-3,19 6-31,-4-22 1,3-6 106,-10-8 0,1-3 50,15-5 0,0-4 42,-9-6 1,-3-4 32,-2-2 1,-3-3 2,-5-1 1,-3-1 19,-6 2 1,-3-1 122,3-23-11,-11 13-100,-12 15 262,-2 13-408,-26 16 22,0 15-28,-16 14 0,8 12-22,13 7 1454,12-9-1533,17 18 45,12-22 56,11 8 422,7-22-293,1-13-34,-6-6 214,7-22-85,-10-6 6,7-19 117,-9-1 107,-4 4-11,-6 9-112,-5 14-191,-3 9-190,-3 6-34,-3 7 84,-5 9 28,-8 16-16,-5 13-23,-1 8-6,7 0-33,12-4 11,16-8 33,14-9 35,16-11 21,15-15-341,-22-10 0,0-5 338,5-7 1,-2-3-3,-6 2 0,-1-5 45,-1-5 0,0-4 0,-4-1 19,1-8 0,-2-2-525,-2 1 0,0-4 1,-3 0 501,-6 4 0,-3 0 0,-2 0 17,-1 0 0,-2-1 0,0 1-789,-1-15 0,-2 2 787,0 2 0,-5 21 255,-7 59 1,-6 31 0,1-3-522,3-5 0,-1 3-211,2-4 0,-1 8 0,-1 5 1,2 0-1,1-3-1896,3 7 1,1-1 0,2-2 0,0-5-989,-1-8 0,1-3 0,1 0 6016,1 21 1,1 2-1,3-38-1709,3-61 0,2-33 0,-1 13 695,0 22-1380,4-24 1,0-15-1,-15 18 78,-25 32 1,-2 11-497,16 0 886,-37-17-791,76 23-89,29-1-73,-12-1 0,4-1-110,7-1 1,5-2 208,-11-1 1,4-3-1,0 0 1,-4-1 65,17-3 0,-3-2 182,-7 1 1,2-2-1,-14 0 3376,-16-6-3096,-39 4-223,-16 12 16,-7 1 712,14 2-522,5-1-274,3 0-224,7 1-554,6 0-3843,16 0 4425,0 0 0,3 1 0,-7 1 0</inkml:trace>
  <inkml:trace contextRef="#ctx0" brushRef="#br0" timeOffset="258376">9350 11944 8590,'1'-6'5847,"-1"1"-4872,18-55 733,-9 25-899,2-6 1,-2 1 1100,-3 4-1384,-8 17-419,-3 7-23,-22 24-34,6 2 6,-4 5 0,-3 5-995,-6 10 0,0 1 953,6-6 0,0 0 2,-15 21 1,4-3-122,14-10 94,-7 13 95,33-26 337,25-17-281,0-3 8,16-21 0,5-11-50,-10 3 0,-1-2-383,10-5 1,-1-2 488,-2-4 0,-3 0 222,-10 1 0,-2 1 638,-3 2 1,-2 0-833,-5 2 1,-5 4 176,-5 3-359,-7 14-89,-3 8 16,-5 17 875,0 0-878,-3 14 1,-1 6-205,3 4 0,1 3-831,-2 10 1,2 1 18,3-4 0,3-3-2246,4-7 1,3-2 3287,12 22 0,-8-28 0,2-2 0</inkml:trace>
  <inkml:trace contextRef="#ctx0" brushRef="#br0" timeOffset="260035">11295 11963 18181,'7'-50'835,"0"0"1,0-1 0,1-14 0,-2 5-489,0 23 0,-5 6 381,-22-12-548,1 35-71,-14 19 0,-3 11-171,7 5 1,2 7 87,0 1 0,-2 6 1,3-2-605,-2 11 0,3 2 583,6-2 1,0 5 0,4 0-803,3-5 1,3 1-1,0 4 734,2-6 0,1 6 1,0 1-1,0 1 1,1-1-78,-1 7 0,2-1 0,-1 0 0,1 3 22,0-6 0,0 3 1,1 0-1,-1-2 1,0-4 72,1-6 0,0-3 0,0-1 0,-2 1 43,-5 10 1,-2 2 0,-2-2-1,2-8 86,-1-1 1,-5-4 111,-6 2 0,-7 1 0,-1-15-401,2-23 0,-2-8 185,-5 2 1,0-9-94,1-23 0,7-15-115,14-2 0,6-7 0,3-2-341,0-4 0,4-3 0,3-2 438,4 4 1,4-3 0,2 0 0,4 2 86,3 7 1,4 2 0,1 1-1,3 2 45,1 2 1,2 1-1,1 2 1,-1 3 259,4-1 0,-1 3 1,2 2-259,3 2 1,1 3 0,-1 3 57,2 1 1,1 3-404,15-7 1,1 2-138,-12 8 1,0 3 60,5-3 1,-4 3 187,11-4 257,-21 9 0,-2 0 102,1 2 448,6-2 2288,-27 14-1336,-11 17 429,-5-4-871,-10 26-127,3-17-719,-2 9-129,8-17 588,10-3-96,13-8-391,6-3-70,8-10 0,4-6-90,-5-2 0,1-3-594,17-13 1,1-4 602,-6-5 0,-3-3-564,-13 10 0,0-2 0,-3 1 533,5-10 0,-3-2 6,-7 8 0,0-3 1,-3 1-341,4-17 0,-3 1 432,-2 2 0,-2 0-235,-1 2 1,-5 3 290,-11-8 754,-4 20-866,-5 16-162,-2 18 61,3 12 33,-11 29-2,8-7 0,0 2-115,-6 16 0,1 1 109,1-6 1,2 3-28,1 5 0,1 4 0,2-3 112,3 4 1,2 0-130,1-5 0,1 4 1,4-4-47,6 5 1,6-4-29,3-6 1,6-5 51,4-6 0,4-5-52,3-7 1,3-5 30,4-6 1,1-5 49,3-8 1,1-6 36,3-5 1,-1-6-339,0-5 0,-2-6 377,-3-2 1,-3-4 5,-3-1 0,-4-1 584,-5 1 0,-3 0-542,-4 6 0,-3 0 851,3-15-756,-14 20 326,-10 15-387,-24 15 936,-1 13-1065,-16 13 0,9 12-17,10 7 11,12 5-22,13 2 326,17-1-321,15-7 29,18-8 16,-18-25 0,2-3 0,1-3 1,-1-4 10,29-9 79,-12-13 56,-13-14 11,-13-10-67,-11-7 0,-12-3 16,-9-3 12,-7 3-17,-5 8-67,-3 12-34,3 13-45,-16 9-38,5 16-68,-13 9-196,10 16-342,7 11-420,13 6-414,19 1-460,26-5 515,-4-25 1,6-4-1013,7-2 1,3-4 617,4-3 0,2-2 1386,1-5 1,0-3 1113,-5-2 1,-1-3 932,-7-3 0,-4-3 2253,13-18-872,-20-3-1098,-14-1-633,-9 3-257,-6 5-236,-1 10-251,-4 8 387,4 8-852,-3 8 44,-6 19-56,4 3 12,-3 18-23,11-4-12,14 0 29,31 0-6,-4-17 9,-2-12 0,2-4 36,20-9-23,-1-4 59,-19-7 1,-3-3 92,5-12-68,-13 8 1,-4-1 128,-4-8-78,-10 8-117,-14 10-62,-7 10 11,-9 10 0,-2 7-17,4 9 11,9 2 1,15 0-7,17-3 18,18-8 5,17-6-198,-24-11 0,0-3 223,1-3 1,0-3 19,-2-4 0,-1-3 2,-3-3 1,-2-3-6,-2-2 1,-2-3-1,-4-4 0,-3 0-11,-3-2 0,-4 0-14,2-18-84,-21-5-521,-11 36-3730,-26 4 4307,-5 27 0,15 0 0,13 1 0</inkml:trace>
  <inkml:trace contextRef="#ctx0" brushRef="#br0" timeOffset="264110">15406 11705 21931,'-35'31'231,"0"7"-229,19-8 1,1 1-8,-6 24 44,13-11 95,22-10 74,17-13-12,22-9-96,-20-12 1,1-4 16,4-3 1,-1-4 22,0-4 0,-1-3 50,-4-1 1,-3-3 120,-2-4 0,-4 0-110,4-9 225,-8-2-50,-16 22-163,-1 4-208,-2 6-66,0 3-85,-1 9 140,0 6 6,-1 11-11,3 6 22,5 3 34,6-4-11,9-4 11,9-8 5,12-7-5,-9-12 0,0-4-6,16-3 17,-14-4 0,-1-3 123,4-13 11,3-10 6,-14-1 129,-11-1-241,-9 15 28,-12 0-95,-1 17-107,-4 1-150,-1 5-735,-3 17 303,5-2-1591,-3 24-2173,18 0 4436,19 15 0,-11-22 0,11-3 0</inkml:trace>
  <inkml:trace contextRef="#ctx0" brushRef="#br0" timeOffset="264683">16810 11856 15709,'2'-6'6127,"0"1"-4922,-2 5 100,-9-75-936,-5 51-307,1-17 0,-4 5-6,-25 36-28,3 7 11,-19 15-1738,28-2 0,1 1 1671,-18 12-133,21-2 0,6-1 117,10-5 10,13 16 56,20-22 29,20-3 2,-7-12 0,3-6 11,-6-3 1,1-3-1054,5-4 1,-2-2 1123,2-10 2369,-6-7-2140,-18 9 360,-4-1-488,-6 10-152,-4 5-45,-3 7 3342,-2 4-3381,-11 15 11,3-1-34,-16 31-27,16-14 39,-4 7-51,13-5 29,10-12 66,11 3-5,26-11 23,5-18-29,4-5-238,-2-23 317,-14-3 11,-15 4 0,-1-3 100,6-23-94,-8 1 145,-11 8 0,-6 17-33,1-5-129,-1 14-68,0 7-21,2 9-24,1 4-55,11 8 50,12 10 6,17 17-12,-19-13 1,1 4-54,2 12 1,-4 2 22,-8-12 0,-3 2-138,-4 16 1,-9 1-631,-17-2 1,-8-2-1286,-1 0 0,-2-1 1973,-7 2 0,0-6 0,-4-4 0,16-19 0</inkml:trace>
  <inkml:trace contextRef="#ctx0" brushRef="#br0" timeOffset="265533">19744 12151 17127,'20'-56'909,"0"1"0,-3 4 1,-7 6 1457,-20 2-2081,-10 9 594,-14 10-790,-9 12-62,5 11 2,3 11 1,-1 5 148,-15 20-182,13-6 0,2 2 6,10 0 0,4 0-17,4 0 0,3 1-20,-1 25 1262,23-9-1217,18-13 34,23-12 45,14-14-23,-27-12 1,0-4-269,1-4 1,-2-5 284,1-5 0,-3-5 3,-1-5 0,-3-4-459,0-5 0,-3-3 408,-1-6 1,-3-2-4,0-4 1,-2 0-17,-4 11 0,-1 1 72,3-10 1,-1 3 320,-1 2-237,3-5-122,-14 39-135,-3 10 558,-1 11-468,0 11-23,-3 19 17,-7 22 207,1-22 0,-2 3-210,-7 17 0,-1 0-432,5-17 1,0 1 428,-5 16 1,3-1-4,10-23 1,2-3 2,2 5 1,4-1-6,14 15 1,30-23 10,-6-17 17,-4-12 0,2-6-621,18-19 637,-20 8 1,-1-4 25,-4-2 0,-1-2 16,-5 1 1,-2-1 553,10-22-393,-13 11 827,-10 12-918,-7 12-65,-1 8-119,-4 4 759,-1 5-759,-4 10 17,1 1-191,-6 30-218,3-1-31,4-10 0,0 2-1460,2 29-3208,4-1 4282,3-12 0,0-21 0,-1-14 0</inkml:trace>
  <inkml:trace contextRef="#ctx0" brushRef="#br0" timeOffset="265694">20502 11725 5739,'0'0'0</inkml:trace>
  <inkml:trace contextRef="#ctx0" brushRef="#br0" timeOffset="266826">21029 11837 17207,'6'-45'1272,"0"-1"1,0 0 0,1-14 0,-3 6-417,-6-1-631,-5 25 932,-16 15-1123,-8 24-12,-19 19-22,8 13 0,0 5-502,11-11 1,0 3 489,4 1 1,-2 8 0,1 0 0,4-5 3,1 2 0,2 1-13,0 5 0,-2 8 0,1 2 0,3-5-892,4-4 0,4-2 0,-1 1 814,-3 8 0,0 3 0,0 3-215,2-5 1,1 4-1,0-1 1,0-7 31,2-12 1,1-4-1,-3 3 164,-2 11 1,-2 6-1,-2 0 1,-2-8 141,-2-10 0,-3-6 1,1-1 89,-9 13 1,-2-7-28,0-11 0,3-15-9,1-39-39,18-32 273,12-5-304,7 14 1,6-4 13,2 10 0,5-2 1,0 1 138,2-2 1,0 1-1,2 0-159,0 0 0,1 1 0,3 1-19,6 1 0,3 3 0,-2 4 320,-8 9 1,3 2-416,9-5 0,7-1 0,-3 4-118,-3 7 1,0 2-654,19-8 1,1 1 767,-20 9 1,1 0-49,0-1 1,3-1 0,-3 0-230,3-1 0,-2-1 311,9-3 0,0-1 903,-8 2 0,-3-1-758,-6 1 0,-2 0 76,-2 1 0,-2-1 297,17-19-185,-29 19 681,-9-2-479,-6 9 1566,-3-7-1813,1 7 1767,0-9-1610,1 5 6,0-3 90,1 1-163,0 11-90,0-2-84,0 8 460,0 2-415,0-2-23,0-2-83,-1-1 89,0-12-100,0 7 33,-1-11 84,0 4-140,0 4 5,0-1-10,1 11 49,1-3 1,0 1-28,0-1-17,0 1-17,0 3-100,0 1 16,-2 3 62,1 9 16,-2 15-5,-1 25 0,-1 2-456,-3-14 0,-3 5 0,-1-2 473,-7 10 0,-3 1-12,0-2 1,-2 4 0,-2-2-61,0-5 1,-1-3 0,1-1-72,-7 8 0,1 2-578,5-3 0,1 3 1,4-3-675,6-1 0,3-2 384,-6 11 0,4-2 405,14-19 1,4-7-1,-2-10 1,6-1-1</inkml:trace>
  <inkml:trace contextRef="#ctx0" brushRef="#br0" timeOffset="267046">21141 12390 17540,'1'-5'5630,"0"2"-4835,-1 3-823,37-62-90,-2 39-536,1-3 1,9-4 0,-4 7-2856,-7 13 1,-1 4 2175,20-4 0,0 0 1333,-15 2 0,-6 1 0,0 1 0,12-4 0</inkml:trace>
  <inkml:trace contextRef="#ctx0" brushRef="#br0" timeOffset="267293">21412 11815 21629,'54'-27'-1587,"0"0"1,0 1 0,-9 2 0,-2 1 0,-3 7 1586,4 11 0,-6 5 0,-7 0 0,-1-1 0</inkml:trace>
  <inkml:trace contextRef="#ctx0" brushRef="#br0" timeOffset="268043">20472 11673 10371,'0'-4'6951,"0"1"-3467,0 3-3557,-5-27 146,3 26-23,-4-21 45,5 36 29,1-1 55,2 2 50,2-3 102,3-4-141,-1-4 343,-1-1 363,3-4-454,3-6 46,2-4 111,1-6-39,-3-2-112,-5 0-145,-3 5-102,-5 3-117,0 5-145,-1 3-292,0 2-437,1 1-1842,-4 10 2632,2 10 0,0-5 0,2 2 0</inkml:trace>
  <inkml:trace contextRef="#ctx0" brushRef="#br0" timeOffset="268543">22142 12124 19288,'2'-59'1206,"-1"-1"0,0 12 1,-1 5 713,-1-7-1561,1 33-337,-1-5-33,1 20 0,0 9 33,0 11 23,0 31-3437,-3-8 3364,-2-4 0,-2 1-213,-13 18-185,8-22 0,-1 0-868,-10 24-2095,9-11-492,18-23 526,9-13 3355,29-27 0,-26 9 0,12-9 0</inkml:trace>
  <inkml:trace contextRef="#ctx0" brushRef="#br0" timeOffset="268676">22318 11913 12354,'11'-57'2505,"0"-1"1,1-2 0,-1 5-636,-1 3-475,-1-4-4543,-5 18 3204,-5 19 490,-2 8-1084,-2 13-408,-3 11-8885,-6 18 9129,4-6 1,1 3 0,8-22 0</inkml:trace>
  <inkml:trace contextRef="#ctx0" brushRef="#br0" timeOffset="269284">22912 11812 20425,'0'-4'3254,"0"1"-2156,0 3-1087,-80-30-22,50 41 0,-1 3-2154,-27-12 0,1 5 2117,25 17 1,6 9-163,-1 10 0,7 3 209,11-14 1,2 1-106,-2 6 0,5-1-98,9-4 0,9-4-1,13-6 1,4-4 87,20 16-32,6-19 1,4-7-269,-20-8 0,-2-3 442,9 0 0,0-3 92,-5-4 1,-3-6 1166,-6-5 0,-2-2-1150,-4 5 0,-1-2 323,6-16 0,-5-1 64,-4-5-241,2-8 266,-13 14-103,-8 15 1010,-2 1-1319,-3 9 784,-3 6-969,0 5 559,-7 12-525,-10 27-6,0 9 6,8-15 1,1 0-1,1 14-61,14 13 66,4-35-4,28 17 16,-13-33 84,37-2-23,-20-22 34,16-10-3375,-15-14 3336,-11 4 62,0-17-230,-17 20 1,0 0 156,10-28-20,-12 26 1,-2 2-15,0-2-11,-7 8-521,-2 14-201,-2 6-225,-4 17 2669,-4 18-4892,-2 20-448,1-3 2880,-2 8 0,9-34 1,-1 0-1</inkml:trace>
  <inkml:trace contextRef="#ctx0" brushRef="#br0" timeOffset="269833">23749 12354 23971,'23'-44'310,"1"1"0,0-1 1,-2 1-1,0-1 0,-4 1-226,0-18 0,-4 2-1019,-3 15 0,-1 0 1015,0 3 1,1-2-1,-2 3 85,-2 4 1,-1 1 115,1-5 0,-2 1-17,0-22 337,-8 19-472,-2 18-146,1 13-39,-3 10 34,0 15 1027,-5 15-1033,-1 25 3,6-18 0,2 3-285,1 6 0,0 2 302,2 5 0,1-1-1,0-10 1,0 1-1,2 17 1,1-2-15,2-22 1,1-1 11,-2 7 0,4-1-51,5-9 0,3-4 51,8-1 0,15 1 16,2-26 12,11-18-3,-21 2 0,0-4-551,3-9 1,-2-2 539,-5 4 0,-2-3 16,5-14 1,-1-6 17,-8 11 1,-2-2-1,0 0-11,0-1 0,-1 1 0,0-2 22,0-5 1,-1 0 0,-3 2 21,-3-3 0,-4 4 787,-6-18-745,-16 13 16,-11 24-128,-1 6-11,-4 17-6,8 21 11,-3 21-8,13-10 0,1 4-37,-2 8 0,1 1 31,3-6 0,0 2-66,1 2 0,0 5 1,2-3-125,1 3 0,2 0-174,0-3 0,0 2 0,3-2-112,6 5 0,5-4-243,2-6 0,4-3-317,3-6 0,4-5-2052,25 10-1155,6-18-1377,4-18 5640,1-18 0,-26 7 0,-8-4 0</inkml:trace>
  <inkml:trace contextRef="#ctx0" brushRef="#br0" timeOffset="270016">24413 11937 25657,'7'-38'89,"0"0"1,1 4 0,5 8-118,29 22-527,2 4-3131,0 7 3686,-10 2 0,-13-1 0,-13-4 0</inkml:trace>
  <inkml:trace contextRef="#ctx0" brushRef="#br0" timeOffset="271402">24592 11847 7145,'-9'-2'3820,"1"1"-1574,8 1 907,0 0-1288,-68-1-1462,42 2 152,-25 0 0,-2 0-40,12 2-252,-18 3-179,18-2-89,13 0-230,10 0 5,13-2 331,3 1 503,15 0 52,18-1-427,5 0-95,12-3 1,5-2-800,-9 0 1,2-1 124,-1 0 1,3 0-1,-3 0-61,7-2 0,-5 1 1,14-2-1,-29 4 1</inkml:trace>
  <inkml:trace contextRef="#ctx0" brushRef="#br0" timeOffset="280741">4348 13702 21920,'-45'2'1283,"-1"0"0,0 0 0,-22 1 0,9 0-388,22 3-390,4-2-659,15-1-105,28-1 177,20-1 142,3 0 0,3 0-16,-2-2 0,2 0-274,7 0 0,2 0 284,12-3 0,2-1-664,-16 2 0,1 0 0,2 0 605,9-2 1,4 1 0,0-2 36,-10 1 0,1-1 1,-1 0-1,-3 1 251,18-3 0,-3-1-16,-13 1 0,1-1 0,-7-1 1039,9-9 165,-5-7-390,-28-5-892,-29-18-1229,1 14-147,-19-19-253,9 22 410,-4-5-344,3 7 2173,-1 4-2610,8 12 704,0 1 1296,7 7 105,0 0 152,1 2 0,1 0-196,3 2-130,2 2-132,8 0 936,15 5-314,25 4-435,6 9 1,3 4-62,-22-8 1,0 1-220,18 8 0,-7 6-151,-28-2 0,-9 5-1088,-10 9 0,-7 4 1456,-5 6 0,-4 0 0,2-14 0,-1-3 0,-15 11 0</inkml:trace>
  <inkml:trace contextRef="#ctx0" brushRef="#br0" timeOffset="283325">7009 14274 8384,'24'-55'1829,"0"1"1,-2 2 0,-5 2-298,-7 12 0,-3 2-944,-4 0 0,-3 2 749,-6-18-923,-6 21 1,-5 4-185,-14 0-135,-21-3-45,-4 28-19,22 10 0,0 5-3,-5 9 0,0 4-14,-4 10 0,0 5 91,15-11 1,0 3 0,1 0-112,-12 19 1,4 0-26,6-3 0,5-1 158,6-8 0,6-1-239,9-5 0,4-4 167,9 3-55,12-11 56,34-42-50,-23 1 0,2-4-281,1-1 0,3-3 1,-1-2 296,0-3 0,1-2 1,-1-3 13,-3 1 1,1-3-1,-1-1 1,-3 2-202,0 1 1,-2 2-1,0-3 179,-2-1 0,2-5 0,-3 1 0,-3 5 3,-2-1 0,-3 0 57,5-13 1,0-6 0,-4 8-19,-8 16 0,-2 2 84,9-26 0,-7 5 95,-15 25-129,-5 5-117,-6 15-11,-4 20 16,-2 20 1,1 7 5,-7 15 174,6-7 1,0 4-181,5-8 1,2 1-23,-1 6 0,1 5-453,2-3 1,0 6 0,1-5 457,1 3 1,1-1 1,4-8 1,0 2-1,4-6-43,5-7 1,3-4 15,3 6 1,4-3 10,3-8 1,5-5-15,31 5-946,-12-28 0,1-6 997,-13 1 0,2-4 16,5-9 1,5-6 0,-7 1 286,-9 4 0,-2-1-256,20-20 1,-2-2-1,-21 15 1,-2-1 13,5-11 1,-2-1 0,-8 12 0,-3 0 100,6-22 2133,-15 31-2239,-10 11 16,-17 15-67,-9 14 18,-14 17 1184,25-14 0,2 2-1212,-12 16 10,6 5-61,17-10 45,4-6 11,20 0 28,6-22 0,6-2-17,10-18 989,-2-9-944,-8 1 0,0-3 84,13-16-67,-6 0 212,-15 4-156,-13 20 157,0-4-90,-9 17-184,-5 9-1,-11 14-6,-5 15 7,-2 12 10,4 6-33,10-10-23,8 4-27,23-8 10,8-7 46,9-7 10,16-21 6,-2-20 9,-9-5 0,2-5-1688,-6-3 0,-1-3 1726,8-12 1,-4-2-31,-13 12 0,-2-2-398,5-14 1,-2-3 402,-5 6 1,1-2 18,0 2 0,1-4 1,-1 2 64,4-9 1,-2 3 81,1-2 0,-3 6 145,-3 0-221,-13 26-11,-7 15-151,-4 9-6,-8 27-17,-5 15 1040,5-6 0,0 3-1001,3-7 1,0 1-43,0 12 1,2 3-54,4 2 1,3 0-20,1-1 0,3 1-54,2 4 1,4-3-85,8 6 552,8 0-1722,-4-21-2509,6 0-2272,-11-17 6226,-4-21 0,-10-1 0,-3-7 0</inkml:trace>
  <inkml:trace contextRef="#ctx0" brushRef="#br0" timeOffset="283783">8291 13967 21685,'-47'-20'883,"-1"0"0,3 0 1,12 5-845,27 12-196,6-4 23,20 2-191,24-5 90,5 0-1314,7 2 1,3-1 1430,-26 5 1,1 0 29,7-2 0,5 0 1,-3 0 153,6-2 0,-1-1-47,8-3 1,0-1 14,-5 0 0,-3 0-463,-13 2 0,-3 0 513,5-4 431,-11-1 17,-13 6 1402,-3-4-1777,-14 9 513,-22 4-339,-10 11 10,-22 10-226,27-4 0,1 3 251,-1 2 0,2 2-352,3 2 0,3 0-36,-10 26 5,16-12-260,17 4 255,8-27 27,33 5 23,4-28 22,-10 0 1,0-3 34,16-13 153,-15-4 0,-2-2-297,7-17 327,-13 14 1,-1-2 235,2-12 204,-13 15-332,-8 10 61,-7 14-437,0 3-11,-7 20-57,-1 9-262,-7 27-549,6-19 0,1 0-4040,-5 27 4919,6-24 0,1-3 0,1-7 0,1 0 0</inkml:trace>
  <inkml:trace contextRef="#ctx0" brushRef="#br0" timeOffset="286816">11110 14018 19731,'11'-53'1305,"-1"0"0,-2 7 0,-1 6-504,-1 1-566,-4 19-190,-2 14-169,-1 6-83,-2 7 269,-6 31-6,-4 9-51,-1 11-2,6-27 0,-1 0 3,-4 15 16,-3 14 6,5-20 90,3-9 307,5-22 153,2-7-282,1-12-251,1-1 84,9-46-107,-2 24 9,3-5 0,1-2-9,12-11 6,0 0-6,-8 23 1,3 1 11,20-14-12,5 4-736,10 6 714,-17 18-16,12 7-176,1 16 170,-10 0-15,-8 15 1,-4 4 31,-10 0-7,9 27 7,-24-16 5,-12 9 11,1-6 11,-5-5 775,6-25-612,4-8 80,2-8-170,1-18 6,4-18-67,1-1-1,3-6 40,11 2-67,-6 18-12,24-18-16,-5 30-18,21 0-10,4 16 13,-25 3 1,0 4-3,-1 3 0,0 3-12,-3 3 1,-2 3-57,0 6 1,-3 1-6,5 11-207,-2 14-73,-15-25 202,0-2-237,10-5 310,-7-15-141,32-11 208,-17-6 44,10-9 1,1-4 44,-1-5 95,1-6 1,-1-4 150,-5-7-145,-12 13 1,-2 1 156,-1-10-146,-11 14 218,-12 7-279,-11 15-62,-16 6-6,-15 17-19,17-4 0,0 4-247,-1 3 1,1 2 237,2 2 1,3 1-17,-11 14-29,14 7-22,18-10 45,11-3 23,14-6 5,14-17 22,7-9 57,2-12 38,-4-9 40,-5-11 39,-7-7 11,-4-6 12,-6 3 458,-6 2-515,-4 10-50,-4 9-73,-3 9-55,-1 6-85,-1 6 17,0 8 45,1 10-40,2 15-50,3 14 34,0-6-224,12 17 101,3-29-79,15 9 146,-6-26-135,25-12 292,-15-15 36,-10 2 0,-2-2 30,6-12 110,-12-1 0,-2 0-42,0-3 81,-2-3 1,0 0 91,-4 3-66,1-7-158,-9 23 12,-5 8-146,-1 8 40,-2 7 22,-2 12-1,-3 15-27,-3 13-22,-4 8-1,1 0 12,2-14-57,2 5 96,6-28 5,1 2 29,6-21-29,6-12 6,10-12 23,8-13-23,-3 3 8,-4 6 0,1 0 26,9-9-51,-9 12 0,1 1 23,8-2-34,-6 11-28,-4 10-17,-2 12-61,3 13-68,3 12-123,0 10-117,0 3-135,-1-3-246,1-5-286,5-11 448,-4-11-734,24-12 1199,-21-8 179,6-4 1,2-4 301,8-9-72,-13 5 0,2-2 325,16-16-29,-4-4-332,-8-2 422,-7 3-16,-11 5-102,-10 7-217,-11 9-208,-13 6-45,-16 10-17,-15 13-5,-10 13 0,26-7 0,1 2 155,2 0 0,2 2-172,-13 23-28,15-7-39,12-8 28,13-7 22,9-9 17,13-8 5,10-11 57,5-10 89,1-12 68,-4-9 83,-8-4 12,-6 0-163,-9 11 230,-3 3-247,-8 16-106,0 1-90,-3 9-27,0 7-130,0 13-441,1 14-1401,0 14 2061,1 12 0,0-27 0,-1-2 0</inkml:trace>
  <inkml:trace contextRef="#ctx0" brushRef="#br0" timeOffset="289142">14363 13850 6546,'0'-9'1215,"1"2"-442,-1 7 6183,0 0-3741,9-26-1568,-6 10-986,6-17 443,-11 13-337,-5 6-308,-6-1-117,-18 9-163,-7 15-89,-4 5-23,14 4 0,1 4-22,-1 6 0,2 2-43,4-7 1,1 2-17,-2 11 0,7-1 31,18-5 78,11 4 1,7-23 189,14-8 96,-4-13 404,12-14-511,-14 4 426,7-21-515,-24 24 106,5-14 17,-11 18-73,-1 0-207,-2 7-101,-2 7 34,-1 12 56,0 4 5,-2 27-14,-3-5 1,-2 5-23,-2 7 0,-2 4-750,0-6 1,-1 4-1,-1-2 713,-2 7 1,-2 1-83,0-5 1,-2 3 0,-1-1-81,0-7 0,0-2 0,-4 3-27,-2 2 1,-4 3 0,-1 0 0,0-3 175,-3 2 0,0-3 1,-1-1 108,-3-1 0,0-2 0,2-9-127,4-12 0,3-9 104,-3-13 34,22-46-45,17 9 0,6-5-28,6-18 1,4-4-451,-1 12 0,3-2 0,3-2 425,3 0 0,2-3 0,3-1 0,-1 2-228,-3 5 1,1 2-1,1-1 1,-1 2 257,1-1 1,-1 1 0,1 1 0,2 0 4,2 2 0,1-1 0,0 3 0,-3 3-272,11-7 1,-2 3 274,-4 4 1,1-2-1,-3 6 7,-2 3 0,-4 6 8,8-9 11,-12 15-50,-18 14 1054,-3 7-948,-3 9 2894,-3 3-2937,5 12 1373,8 6-1391,6 1-6,4-1 0,13-8 17,6-9 23,2-4 134,10-20-85,-29-1 152,4-23 6,-20 1-23,-1-13 28,-5-5-134,-3 11 263,-5-10-123,-2 24-67,-4-5-130,3 19 35,-1 6-90,-7 10-6,-14 24-17,2-3-11,-7 22-39,17-13 0,2 3-713,5-4 1,1 2 658,-3 6 1,2 1-289,7-2 1,7-1-966,11-5 1,6-3 359,0-2 1,5-3-149,8-1 0,5-10 19,3-17 1,0-9 1064,15-6-220,-18-8 0,-4-4 1004,-3-6 627,-3-5 0,-2-4-332,-9 12 0,-1-1-363,6-13 1,-1-1 60,-7 13 0,-1 3-55,7-19-291,-7 19-224,-7 15 1393,-3 10-1533,1 8 856,1 2-828,17 24-16,-4 9-1,-5-7 0,-3 4-281,-5 2 0,-5 3 239,-6 4 1,-4 0-491,-3 2 1,-3-3 517,2-8 1,0-2 4,-2-1 1,1-5 42,3-6 56,1-1-51,9-21 536,13-21-552,6-10 16,13-22-28,-14 25 1,1 2 1034,11-18-1024,-7 15 1,1 2-11,7-5-6,11-7-6,-17 23 17,7 5-34,-8 10 17,11 7-11,-12 3-22,9 25 16,-10 11 1,2-2-1,-8 12 6,-11-31 17,5 12 5,-4-22-10,3 1 32,16-29-27,1-8-22,10-8 10,3-7 29,-6 11-23,5-5-11,-2 11-6,-4 8 6,-4 7-22,-3 11-12,-1 7 18,1 10-57,4 13 67,-7-10 6,4 5-22,9-9-23,0-10-11,22 2 50,-3-18 12,3-10-12,-12-4 6,-14-2 0,-1-2 28,6-14 3,-11 10 0,-2-1 81,2-16-28,-10 5-45,-7 10 112,-8-3-83,-6 15-57,-7 1-39,-6 13 28,-7 14 0,-4 11-11,-4 16 22,5 8-45,10 5-39,19 10-50,20-12 22,9-6-173,24-13-533,1-18 670,-18-7 0,1-3 25,2-5 0,-2-3 22,20-7-36,-19-1 1,-4-1 80,-3-1-213,15-14-414,-36 17-588,-7-5-1143,-15 8-4063,-6 2 6466,2 4 0,6 2 0,7 2 0</inkml:trace>
  <inkml:trace contextRef="#ctx0" brushRef="#br0" timeOffset="289942">17036 13967 10125,'3'-1'7936,"0"-1"-1707,-3 2-5328,42-44-502,-31 30-49,13-12 0,-5 1 372,-19 16-425,-1 0-40,-2 3-212,1 4 17,1 1 50,1 0-56,0-1-23,0-1-5,0-3 0,0 0 23,0-1-18,0 2 1,0 1-62,0 3 28,-1 14 22,-5 10 23,-13 34-34,2-14-130,2-8 0,-1-1 97,-3 7-1,1 7 18,9-11-7,12-11 12,6-11 6,11-8-6,10-12 238,10-9-226,6-13-18,-17 5 0,-1-2 6,10-9 6,-13 9 0,-2 1 10,1 0 18,3 0-6,-7 8-17,-5 6 0,0 5 6,3 4-17,4 7-5,2 9-1,1 11 6,-4 10 11,-4 5-22,-2 1 17,2-4-12,5-8 6,8-13 28,14-11-45,12-17 6,-22 0 0,1-4-373,3-5 1,0-3 383,0-4 0,0-3 5,0-4 1,0-4-1043,-7 2 1,1-5-1,-3 3 1045,3-3 1,-1-2 9,-3 1 1,1-3 0,-4 3-174,-4 2 0,-3 1 213,2-5 1,-3 0-945,-6 6 0,-4 4 910,-1-7 298,-10 10-322,-6 23 0,-1 6 0,-16 18 0,-6 22 0,9-7 0,0 5 817,-1 9 1,3 6-880,7-4 0,3 5 0,5 0-241,8 2 1,5 1-1,2-1-1,-4-7 1,1-1-1,6-1-402,11 1 0,6-1 1,-1-8-217,-5-11 1,1-4 921,17 13 0,-3-3 0,-11-11 0,8 3 0</inkml:trace>
  <inkml:trace contextRef="#ctx0" brushRef="#br0" timeOffset="290100">17995 13873 22740,'44'-17'0,"-1"0"0,1 1 0,9-4 0,-1 0 0</inkml:trace>
  <inkml:trace contextRef="#ctx0" brushRef="#br0" timeOffset="291816">19721 14055 16644,'0'-3'4403,"1"0"-2230,-1 3-1977,-3-9-145,-4 14 105,-12 5-72,-5 21-61,-2 8-23,9-2-11,13-6 22,8-10 84,29-2-17,9-14-47,-7-6 0,1-3-236,2-6 1,-1-2 349,0-4 1,-2-3 103,-2 0 1,-3-3 355,15-19-45,-16 3-106,-14 7-118,-9 10-129,-5 10-185,-2 7-33,-5 7 521,-4 8-516,-4 10-16,1 10-17,4 3 33,11 0 0,12-4 6,14-4 0,14-8 6,11-8 0,9-10-9,-25-8 0,-1-3-182,13-6 232,-20-1 1,-4-3 25,-1-12 5,0-9 1,-9 0-24,-9 4-21,-5 7-23,-4 8-50,-2 10-207,1 6-208,2 5 141,2 6-342,5 7-119,10 8-166,13 4-158,17 1 196,13-5 347,-25-11 0,2-2 527,0-2 0,-1-1 154,-1-3 0,-1-1 468,20-8-196,-20-2 929,-7-14-555,-17 6 108,0-14-644,-7 15 846,-4-4-830,-3 13-157,-7 2-73,-8 6 17,-21 18-16,10-2-23,6 2 0,0 2 0,-5 12-23,3 9-16,12-3 6,18-4-1,14-8 45,15-9 34,10-8 22,6-15 62,0-9 89,-4-10 85,-8-6-152,-12 5 235,-3-11-150,-14 15-52,1-6-38,-6 16-84,-1 6-85,0 5-38,-1 2 16,-1 6 56,-3 19-22,1-2 0,1 36 5,2-29-33,8 25-28,8-21-6,10 3 28,8-11 39,4-12-22,4-17 12,2-14 66,-1-15 6,-19 4 0,-1-3-11,-3 2 0,-3-1-564,2-7 1,-1 0 607,1-11 107,-4-4-156,-8 19-40,-1-2 0,-7 14 0,1 10 0,-2 6 1161,2 4-1161,0 6 0,6 9 0,7 18 0,0-1 0,2 3 0,-1 0 0,-1 2 0,3 11 0,-2 0-1829,-6-5 1,-1-2 1705,-2-8 0,-1 0-191,-1 3 1,-3-2-2675,-10 16 636,2-10 1830,-10-8 0,12-25 0,0-2 0</inkml:trace>
  <inkml:trace contextRef="#ctx0" brushRef="#br0" timeOffset="293100">22874 14181 20520,'19'-57'1195,"0"-1"0,-3 6 0,-7 7-618,-20 3-392,-4 16 50,-16 5-17,-20 17-137,13 11 1,-2 5-51,-5 3 0,1 4-282,4 2 0,2 4 251,1 4 0,3 2-6,12-4 0,2 1-19,-1 5 0,5 1-87,5 28 55,32-13 68,22-16-402,-10-24 0,1-4 420,27-6 4,-9-14 1,0-6-26,-16 1 1,-1-2-1,7-3 1,0-4 38,-5-12 1,-7-4-17,-10 9 0,-4-2-521,9-19 0,-3-2 498,-10 18 1,-1-1 30,-2-1 0,0-4 0,-1 3 48,0-2 0,-1 1 27,3-17 1,-1 2-51,-4 26 1,-1 4 703,0-19-735,-2 34-117,-2 7 62,-8 41 0,-3 17 30,1-8 0,-3 4-83,-1 3 0,-1 2 80,-1 4 1,-1 0-6,1 2 0,1-2-3,4-4 1,1-1-12,3-6 0,4-3 509,6-5 1,4-4-602,15 20 61,5-19-6,30-12 102,-11-24 5,-11-3 0,0-3-199,-5-7 0,-2-3 246,0-3 1,-1-2 27,-2-2 1,-1-1 2,-2 0 1,-2 0 5,8-13 280,-2-6-95,-16 25-263,1-2 990,-10 17-1113,-1 5 55,-4 16-22,0 8-73,-4 23-145,0 9-26,4-24 1,1 2-348,1 1 0,0 0-927,3-2 0,1-1 1538,10 27 1,-4-28 0,2-10 0</inkml:trace>
  <inkml:trace contextRef="#ctx0" brushRef="#br0" timeOffset="293309">23794 13512 23808,'-31'4'-2689,"19"27"-2278,31 13 4967,5 13 0,-10-28 0,-7-12 0</inkml:trace>
  <inkml:trace contextRef="#ctx0" brushRef="#br0" timeOffset="293509">24029 13803 20263,'0'-6'4536,"0"1"-3650,0 5-304,-21-62-313,11 46-269,-13-43 11,9 77 6,-3 23-28,4-6 0,0 3-636,-4 12 1,0 4 642,5-12 0,-1 2 0,-1 3-66,0 2 0,0 3 0,-1 1 0,1-3-651,0-1 1,0-1 0,0 2 398,0 4 0,-2 4 0,0 0 0,1-5-836,1-6 0,1-3 1,-1 2 1157,-4 10 0,0 3 0,1-6 0,2-7 0,1-4 0,2-9 0,-1 0 0</inkml:trace>
  <inkml:trace contextRef="#ctx0" brushRef="#br0" timeOffset="293650">23327 14975 15751,'3'-55'1525,"-1"0"0,4 9 0,2-2 0,3 5-1385,4 4 0,2 3-779,3-7 0,3 0 594,2 10 0,6 3-484,10 1 0,2 4 72,-8 2 0,2 2-1414,3 2 1,4 0-1,-4 2 1871,-1 3 0,-3 2 0,-3 1 0,-3 1 0,5-2 0</inkml:trace>
  <inkml:trace contextRef="#ctx0" brushRef="#br0" timeOffset="294033">24603 13893 15283,'1'-5'7316,"0"0"-6023,-1 5-290,11-72-219,-9 43-429,1-14 1,-2 2-260,-5 26-1,-5 5-90,1 13 7,-7 14-12,-10 24-3,8-7 0,0 6-1149,-1 4 1,-1 5 0,2-2 1103,-2 6 1,0 3-40,5-13 0,-1 4 1,1 0-1,1-2-562,1 0 0,1-2 0,0 2 266,-3 8 0,1 3 0,0-1-443,1-4 0,1 0 0,-1-3 67,2-4 1,-1-3 0,0-1-866,-5 10 0,-3-4-1880,-5-6 1,-1-6 2393,-8 4 1217,-11-16 2055,28-36 1423,3-19-213,18-24-1281,3 20 1,4-2-1406,6-6 0,2-1-244,4-3 1,1 0-102,3-1 1,-1 3-199,-6 11 0,2 0-458,13-12 0,-1 5 327,-1 7-167,1 3 0,4 3-859,13 12-2653,-15 9 0,2 0 3667,-2 3 0,-2 1 0,12 1 0,-19 1 0</inkml:trace>
  <inkml:trace contextRef="#ctx0" brushRef="#br0" timeOffset="295360">24886 13988 20173,'0'-7'4335,"0"1"-3988,8-24 1,2-2 100,-5 15-501,5-20 0,-3 11-76,-7 33 140,-5 13-56,-5 19-414,-6 15-169,1-4-1682,6-17 0,1-1 1462,0 9 0,3-12 0,4-21 0</inkml:trace>
  <inkml:trace contextRef="#ctx0" brushRef="#br0" timeOffset="295543">25209 13512 20744,'6'9'-1228,"2"7"0,-5-2 0,1 1 0</inkml:trace>
  <inkml:trace contextRef="#ctx0" brushRef="#br0" timeOffset="296076">25682 13735 20884,'0'-3'3383,"0"0"-2974,0 3-179,-60-22-152,33 21-5,-22-3 0,-4 7-62,5 28-195,14-6 0,0 3 139,8-2 1,3 3-46,3-2 0,3 2-229,-5 23-21,19-7-80,23-10 11,21-10 79,21-13 265,-26-11 1,1-3-165,1-4 0,0-3 358,-2-2 0,-1-3 83,-4-2 1,-1-1 483,19-20-215,-12 0-16,-11 3-22,-10 6 128,-7 6-464,-6 11-1,-3 5-252,0 6 651,-3 10-500,0 5 23,-4 14-22,1 4-6,1-6-11,4 9-17,5-15 44,2 4 57,3-16 84,4-6 39,6-10 6,6-6 145,11-17-252,-11 6 45,5-14-50,-14 11-68,2-5 0,-5 6-44,-5 7-269,-5 8-656,-1 7-1142,1 6-4744,2 9 6833,2 3 0,-1-1 0,-3-5 0</inkml:trace>
  <inkml:trace contextRef="#ctx0" brushRef="#br0" timeOffset="296633">26128 14109 25989,'34'-33'197,"-1"1"0,1-1 0,-3 1 1,-1-1-1,-6 1-122,-8-3 1,-4-1-844,3-6 1,-1-2 806,1-4 0,-1-2 0,1-1 0,-2 0 48,-1 3 0,-1 1 92,-3 3 0,-1 4-72,1-9 583,-5 14-555,-3 29 148,-1 3-400,-1 6 158,-3 13-35,-5 24-32,1-7 1,0 4 61,-4 10 1,0 2-26,-3 8 1,1 1-1,-1 1 0,1 0-3,2-3 1,3-2-29,2-6 1,3-3-26,4-7 0,4-2-50,12 18 22,14-19 17,10-16 28,9-22 34,6-17 5,-25 1 0,-1-3-383,2-7 1,-1-3 390,-1-6 1,-1-3-6,0-7 0,-2-1 0,-1-4 0,-1-1 19,-3 2 1,-2 1 13,-4 7 1,-2 3 75,3-19-33,-10 23 781,-6 19-860,-1 11-67,-2 6 12,-4 13 38,-2 2 0,-3 14 1,-1 6 330,-6 26-392,7-14 0,1 3-65,5-6 1,4-2-102,3 0 1,3-2-197,1-3 1,2-2-1163,10 24-2744,2-15 4335,-4-16 0,-6-14 0,-4-8 0</inkml:trace>
  <inkml:trace contextRef="#ctx0" brushRef="#br0" timeOffset="298375">26807 13710 21528,'-38'-4'955,"0"1"1,-22-2-884,59 5 298,1 0 11,3-2-45,9-1-179,42-6-236,-9 2-638,3 2 0,4 1 717,-11 2 0,-2 1 0,18-1 0,-11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4T13:51:31.0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2795 2228 12959,'0'-6'3753,"0"2"-779,0 4-2912,-44-22 16,18 35 14,-17 0 1,-3 7-1169,9 21 1,3 10 1100,6-12 0,-3 5 0,1 0 0,2-3-18,0 0 1,3-2 0,-1 3-10,-1 9 1,-2 5-1,2 0 1,6-8-27,4-2 0,3 0-51,-1 7 1,1 7 0,5-5-157,8-1 0,5-2-46,-1-10 1,1 2 0,1-1-244,5 18 1,0-2 217,0-6 1,-2-1 397,-8-3 1,-3-4 137,-8 11 29,-15-29 1,-9-8 115,-21-15-308,21-2 1,-2-6 83,-4-13 1,3-7 110,-3-19-279,16 9 0,3-2-39,8-13-82,18 11 1,6 0 39,4 10 0,4 1 8,12-14 1,4 1-238,-6 13 1,3 1 212,7-1 0,6-1 0,-4 2 47,-4 5 0,1-1-12,5-1 1,8-3-1,0 0 1,-6 3-136,0 2 0,1 0 57,9-4 0,7-2 0,-2 2-202,-14 4 1,-1 2 0,0-1 160,-1-1 0,0 1 0,-1-1 125,15-7 0,-4 0 53,-15 3 1,-6 1 833,5-10-209,0-8 70,-20 17-42,-12 1 978,-20 16-1275,3 1 1832,-15 8-1814,5 9-108,-12 18-150,6 5-52,-1 14-10,10-3-6,7-1-17,5-11 0,4 2 29,5-13 234,4-3-44,1-8 178,7-13 74,11-20-141,3-7 119,9-16 44,-11 6-252,-8 10 376,-6 3-360,-9 17-195,0 1-84,-3 7-67,-1 10 83,-2 7 73,-1 13-251,1 9 23,1-6-876,7 20-573,4-16-1416,11 13 697,0-21 2325,20-5 1,-25-15 0,10-2 0</inkml:trace>
  <inkml:trace contextRef="#ctx0" brushRef="#br0" timeOffset="599">3877 2633 21844,'-51'-17'330,"0"0"0,3 3 0,3 12-235,16 22 1,3 8-70,2-2 1,2 3-34,5-2 0,3 2-77,-1 28-99,19-4-250,19-6-439,21-6-239,-14-23 1,3-4-238,3-2 0,2-4-439,2-2 1,2-4 348,1-5 1,1-5 933,2-2 1,-1-4 720,1-4 1,-1-4 593,-1-1 0,-2-1 649,-5-2 1,-3 0 179,-5 1 0,-4 0 905,11-20-1462,-17 14 821,-11 3-1155,-14 17-430,-4 0-252,-8 8-57,-4 10 513,-3 8-513,3 9-12,6 6-3,12-1 26,16-4 23,13-11 5,15-8-9,10-15-21,5-10-17,0-11 69,-6-6 50,-8-1 59,-12 1 51,-13 2-17,-10 6 10,-12 6-62,-8 8-134,-3 7-17,-21 10-22,5 12 11,-15 13 46,11 12-35,9 9-328,11 5 195,11 0-200,18 0-411,15-5 2,-4-25 1,3-4-706,7-1 0,3-3-1508,4-3 0,2-5 2665,8-5 0,-2-3 0,5 0 0,-4-7 1</inkml:trace>
  <inkml:trace contextRef="#ctx0" brushRef="#br0" timeOffset="1016">5164 2493 11444,'12'-55'3276,"0"0"1,-2 8 0,-3 5-2509,-1-3 680,-8 15-1184,0 20-256,-3 2-13,4 20 60,0 13-22,0 24-22,-1-15 1,0 2-561,-2 7 0,-1 2 540,-2 5 1,-2 0 8,-2 2 0,-2-1-207,0-2 0,-2-1 212,2-6 1,0-3 50,-11 20 196,8-22 252,7-20-101,6-15 815,5-14-1117,5-13-33,8-14-12,9-9 59,11-4-107,-15 27 1,1 1 19,25-16-205,1 10 155,0 13 11,0 8 0,2 13-12,-2 11-22,-3 12 12,-8 10 10,-13 7-5,-14 4 17,-24 1-358,-20-2 346,8-25 1,-5-3-20,-4-2 0,0-3 356,-23 4-600,21-14 1,2-5-796,1-9-1676,-4-15 2757,39-14 0,1 15 0,11 0 0</inkml:trace>
  <inkml:trace contextRef="#ctx0" brushRef="#br0" timeOffset="1706">6067 2532 23803,'-37'26'166,"-1"0"1,1 0-1,-14 10 1,9 0-156,6 15-11,17-5 39,21-6 45,14-9 23,17-8 16,12-10-22,11-10-482,6-12 414,-30 0 1,-1-1 56,26-16 55,-10-10-26,-14-4 80,-15-7-132,-17 3-16,-16 6 33,-13 12 28,-9 10-40,1 7-45,11 6 321,11 2-315,11 1-11,31-3-5,8 0-15,-2 0 1,2 0-270,0 0 0,1 1 261,2 0 0,0 0 7,-3 1 0,0 0 0,26 2-24,-14 5 1,-16 4 28,-14 6-1,-8 7 1,-6 7 11,-1 17-29,3 6 12,1-7 529,3-7-529,8-14-4,5-3 21,12 3-6,4-10 1,0-7 16,-3-8 5,-5-9 46,-4-16-46,-13 3 18,-4-23-18,-17 3 6,-4-14-5,-7 2 5,-6 8-50,3 19-6,2 12-67,1 12-61,3 10-264,-6 6-1485,-5 23-1785,7 4 2831,5 14 0,10-27 0,4-4 0</inkml:trace>
  <inkml:trace contextRef="#ctx0" brushRef="#br0" timeOffset="1957">7353 2382 24094,'18'-42'810,"0"0"0,1 1 1,-9 14-789,-12 26-27,0 2-12,-4 11 0,0 2-20,-2 21 1,-2 7 25,5-10 0,0 2-620,-4 24 0,2 1 533,3-21 0,2-2-267,1 10 1,3 1-958,5-5 1,1-2 315,-2-6 1,1-1-3911,7 4 1,1-6 3393,-1-12 0,0-3 1,-10-12-1</inkml:trace>
  <inkml:trace contextRef="#ctx0" brushRef="#br0" timeOffset="2184">7913 2524 15356,'0'-7'5724,"1"1"-3623,-1 6-1418,0 0-487,-70-54 73,21 47-377,9-3 0,-7-3 0,5 9 155,2 19 1,5 7-23,-2-1 1,3 3 16,6 2 0,6 4 8,9 3 0,5 0 1,-5 22 2,16-17 0,8-2 166,23 6-194,1-14 0,5-1-196,-1-7 0,2-2-1167,13 1 0,0-4-18,-15-7 1,-1-2 1355,6-1 0,-4-1 0,-7-2 0,0 0 0</inkml:trace>
  <inkml:trace contextRef="#ctx0" brushRef="#br0" timeOffset="2623">2823 3518 18414,'-47'7'327,"-1"1"1,1-1 0,-16 4 0,8 0-48,1 3 510,30-3-197,49-8 1,15-2-471,-10 0 1,5 0-1109,7-1 1,8 0-1,3-1 1,-4 1 1015,-1-1 1,-3-1 0,8 0-20,-5 1 1,7-1 0,4-1 0,3 1 0,1-1 0,-2 1 0,-3-1-248,0 1 0,-2-1 0,-1 1 1,0-1-1,2 1 0,4-1 233,-7 1 0,2-1 0,2 1 0,1-1 0,2 1 1,-1-1-1,0 1 0,-1-1 0,-2 1-197,2-1 0,-2 0 1,0 1-1,0 0 0,-1-1 1,0 1-1,1-1 0,0 1 163,0-1 0,1 1 1,0-1-1,0 1 1,0 0-1,-1-1 0,-1 1 1,-2-1-186,7 1 1,-3-1-1,-2 0 1,1 0-1,2 0 1,2 0-168,-1 0 0,2 0 0,2 0 0,2 0 1,-1 0-1,-1-1 0,-1 1 0,-4 0 388,3-1 0,-2 0 0,-2 0 0,-1 0 0,-1 1 0,1-1 0,-1 1 0,0 0 0,0-1 0,-1 1 0,-3 0 0,-4 0 0,13-1 0,0-1 0,0 1 0</inkml:trace>
  <inkml:trace contextRef="#ctx0" brushRef="#br0" timeOffset="3183">8541 2495 11861,'4'0'4733,"-1"-1"-2683,-3 1-426,45-63-302,-34 41-866,14-14 1,-7 3-104,-23 25-308,0 4 11,-17 7 0,1 5-22,-10 7-29,7 3-5,9-3 23,7 3 77,12-8-10,3 2 252,22-4-107,-1-5 45,14-4 101,-10-6 95,-8-5-79,-10-5-139,-9-2-84,-4 1-79,-6 3-72,-1 4-91,-3 5-77,0 4-18,-3 7-207,-4 7-688,-4 12-1883,-2 11 2941,2 12 0,10-20 0,3-1 0</inkml:trace>
  <inkml:trace contextRef="#ctx0" brushRef="#br0" timeOffset="3440">8726 2733 18756,'5'2'1776,"-1"0"-623,-4-2-687,-30 26 239,32-14-498,-26 17 180,40-20 16,-6-6 90,0 0 78,-4-3-22,-4 0-145,-2-2-242,-3-3-134,-2-5-230,-4-2-1105,1 0 1322,-5 6 0,8 3 0,-2 3 0</inkml:trace>
  <inkml:trace contextRef="#ctx0" brushRef="#br0" timeOffset="5633">10160 2916 17955,'-5'-51'1030,"-1"0"1,1 6 0,2 13-1625,3 26 628,0 29 106,0 8-45,1 3 0,0 3-36,0 2 0,0 1-663,1 15 0,-1 4 589,-1-17 0,-2 0 1,-1 3-128,-3 13 0,-3 3 0,0-2-15,-1-7 0,-1-1 1,0 0 90,-1-1 1,0 0 0,-1-3-17,-7 11 1,0-8 328,-6 4 531,-3-8-78,6-45-683,10-17 16,-3-44 3,12 23 1,1-4-804,1-5 1,1-6-1,1 1 776,1 3 1,1 0-1,1-2-6,2-10 1,0-2 0,1 2-4,1 9 0,1 0 0,0 4 0,2-11 0,0 2-4,-2 14 1,1-2-1,1 2 124,9-16 0,1 3-137,2 0 1,2 2 4,-1 6 1,3 5 3,9 8 0,3 8-15,19 3-19,-8 12 0,1 6 14,8 12-206,-18 9 0,-4 6 125,-16 3 0,-3 2 27,1-1 1,-3 3-45,-7 12 0,-8 0 78,-12-6 1,-7 0 33,-9 8 0,-8 0 312,-3-11 1,-6-1-1,0-3-283,5-5 0,0-1 0,0-2-6,0 0 1,0-2-1,2-2 5,-13-1 0,8-5 248,8-8-10093,-2-18 9175,36 2 1,3-7 0,1 16 0</inkml:trace>
  <inkml:trace contextRef="#ctx0" brushRef="#br0" timeOffset="6266">10752 2566 20240,'38'41'68,"0"1"1,-8-8 0,0 2 0,-5-4-25,6 21-28,-12-22 0,-1 0 134,-3 26 104,-17-27 22,-2 5 379,-19-14 34,5-15-167,-3 1 143,8-22-539,10-5-91,12-19 9,17-6-23,3 6-31,4 7 1,3 1-767,-9 9 0,0 2 734,6-5 0,1 0-473,3 3 1,0 3 728,8-1-93,-14 7 1,0 2 16,9 1-114,-10 7-51,-9 6-52,-7 6 1249,-6 4-1285,-3 20 1105,-5 1-1106,-2 18 5,0-5 21,0-2-7,11-7-24,0-10 71,21 0 204,-4-15 185,12 2 53,-5-11 243,-3-10 223,-1-8-4,-3-12-286,-9 2 341,-3-32-617,-14 9-281,-2 12 0,-3 1-79,-14-19-245,-1 16-11,-19 1-66,13 20 102,-8 0-53,17 11 144,8 9-144,7 11-1734,10 12 2083,17 19 0,-11-20 0,9 2 0</inkml:trace>
  <inkml:trace contextRef="#ctx0" brushRef="#br0" timeOffset="6833">12361 2546 22705,'-44'-17'229,"1"0"1,4 7 0,9 12 30,24 57-788,3-17 1,1 4 642,-2 9 1,0 3-591,-1-15 0,0 1 0,-2 1 489,-1 4 1,-1 1 0,-1 1-10,-1 2 1,-1 1-1,0 0 1,0 2 1,-1-1 0,0 1-15,0-1 0,1 1 0,-1-4-6,-1 9 1,-1-1-20,1-12 1,-1 2 0,0-6 134,-1-7 1,-1-3-127,-6 11 1,-2-8-167,-14-17 143,11-24 37,6-21 1,3-9 7,7 1 1,1-2-204,-3-19 0,2-3 210,10 4 1,4 1-15,6-1 1,5 2-12,5 1 1,5 3-20,5 3 0,5 3-6,4 2 0,4 3 0,5 2 0,2 3 9,4 3 0,1 1 19,1 2 0,0 1 6,-3 3 0,0 0 5,-7 2 1,-1 0 5,-5 2 0,-3 0 11,12-9 1476,2-8-1308,-28 13 505,4-5-359,-18 13 122,-5 6-167,-2 4 1193,0 2-1524,-3 6 51,-1 8 0,-3 13-5,-1 9-57,1 9-156,4 4-353,1 0-779,7-4-2397,2-7 3747,5-13 0,-5-11 0,0-9 0</inkml:trace>
  <inkml:trace contextRef="#ctx0" brushRef="#br0" timeOffset="6992">12774 2592 16448,'-1'-9'5293,"0"1"-4940,-3-23 0,-2-3-330,2 15-186,-2-18 1,-1 9-130,0 37-464,-3 17-2056,0 20 2133,5-11 1,1-1 0,0 6-1,4 0 1</inkml:trace>
  <inkml:trace contextRef="#ctx0" brushRef="#br0" timeOffset="7724">13130 3123 20078,'6'5'4285,"-2"0"-3910,-4-5 857,0 0-1092,15-39 6,-1 8-79,-1-4 0,1-4-295,-3 6 1,0 1 277,5-28 12,-7 1 0,-2-3-43,-3 14 1,0-1-332,0 3 1,-1-4-1,0 3 332,0-10 0,-1 3 2,0 6 0,-1 4-167,0 9 1,-1 3 221,-2-10-65,0 23-80,-2 12 540,-5 20-399,-6 17-18,-7 28-27,8-19 1,0 3 52,-1 10 0,2 1-92,2 6 0,2 1-12,1 1 0,5 2-56,6-16 1,3 1 0,1-3-9,0 1 1,3-1-259,11 10 1,6-3-165,-3-24 1,2-3-108,8 5 1,3-2-70,0-8 0,2-4 98,-1-4 0,0-5 363,-2-7 1,-2-6 226,-3-4 0,-1-6 99,-3-8 0,-3-5 76,-1-6 0,-2-4 122,-1-3 1,-2 0 153,-1 0 0,-3 1 72,-2 8 1,-3 1 339,3-12-583,-11 20 32,-12 11-285,-3 14-23,-10 10-21,1 23 15,9-6-1,4 11 17,33-1-2,6-7-6,-5-11 0,3-3 15,24 0 857,-1-11-798,-6-15 30,-8-9-54,-12-4 54,-14-8 1,-3-3-2,-6-11 390,-2-18-365,-15 19-1,-9 17 51,-10 1 177,-4 10 54,3 9 64,3 13 148,6 10-140,3 17-158,5 14-241,11-10 0,3 1-49,1 18-427,8-14 0,5 0-82,1-12 1,3-2-430,3 8 0,2 0-1226,1-3 0,2-1 2024,4-2 0,-2-4 0,3 3 1,0-9-1</inkml:trace>
  <inkml:trace contextRef="#ctx0" brushRef="#br0" timeOffset="7889">14662 3158 22823,'-22'37'-312,"1"0"0,0 0 0,-1 6 0,3-8 0,0-16 0</inkml:trace>
  <inkml:trace contextRef="#ctx0" brushRef="#br0" timeOffset="9833">15832 3069 16885,'9'-52'1680,"-1"0"0,-2 10 1,-1 7-1440,0 7-145,-9 27 4,-7 27-55,-3 12 0,0 5-42,3-10 0,-1 3-319,-3 16 0,-2 8 1,2-4 275,0 4 1,1-2-439,2-12 0,0 2 0,0-1 349,1-2 0,0-2 0,0 0-188,-3 15 1,0-2-270,0-3 1,0-2 588,3-6 0,0-5 165,-8 2 190,6-37 229,2-7-441,3-58-85,6 15-22,3 3 0,0-9 1,2 1-757,1-8 1,0 0 725,0 12 0,0-2 1,1 0 4,0-3 1,2-1 0,1 1-89,2 0 1,1 1 0,0-1 110,1 0 0,1 0 1,0-1-216,3-2 1,1 0 0,1 3 210,6-4 1,1 6-34,-5 12 0,1 3-20,5 3 1,4 4-12,5 12 0,1 3 25,-6 0 1,1 4-20,24 10 0,-1 10-20,-22 2 1,-2 5-26,14 12 0,-4 4 30,-16-8 1,-7 3-57,-2 18 1,-10 2 955,-12-16 1,-7-1-853,-8 16 1,-5-4 761,1-17 0,-5-3-770,-21 9 0,-2-4-17,-1-3-188,1-4 1,3-4-1363,14-12-8264,-2-6 9243,32-7 0,8-1 0,1 4 0</inkml:trace>
  <inkml:trace contextRef="#ctx0" brushRef="#br0" timeOffset="10203">16827 2639 15664,'2'-4'4621,"0"1"-3003,-2 3-1387,-73 55-91,42-11-109,3-11 1,-6 5 0,9-3-21,9 20-3,9-18 1,4-2-9,7 3-6,4 5 46,5-14 21,-1-12 376,10-11-191,3-18-78,18-13-64,-18 6 0,1-4-179,0-4 0,0-1 234,-1-3 1,-4-2-20,-3-2 0,-4 1-28,3-21 101,-13-6 22,-23 14-106,-14 3-129,0 15-73,-7 20 22,25 12-245,-2 19-628,15 9-247,4 8 520,13-3 1,3-3 0,-5-9 0,17 20 0</inkml:trace>
  <inkml:trace contextRef="#ctx0" brushRef="#br0" timeOffset="10457">17457 2745 17636,'0'-8'4509,"0"3"-3966,0 5 633,0 0-801,-11-61-324,7 47-29,-9-35 17,11 76-16,-1 22-12,3-17 0,2 2-14,0 5 1,3 0-417,2 0 1,2-1 395,1 0 1,2-1-65,-1-3 1,0-1-438,10 25-159,-9-10 246,-5-17-1888,-12-6-1674,-9-19 3999,-14-12 0,12 1 0,-3-7 0</inkml:trace>
  <inkml:trace contextRef="#ctx0" brushRef="#br0" timeOffset="10633">17232 2851 16157,'17'-46'1848,"-1"1"0,-1 5 1,-1 8-1474,1 12-318,-5 13 156,-3 28-129,-5-3 8,-3 15 0,-4 5-103,-7 18-459,2-13 1,-1 1-525,2-5 0,0-2-2070,-2 21 2260,6 2 1,5-38 0,0-1 0</inkml:trace>
  <inkml:trace contextRef="#ctx0" brushRef="#br0" timeOffset="10966">17841 3119 17714,'1'-3'4857,"0"0"-3905,-1 3-314,25-72-743,-10 30 264,2-11 1,1-3-429,-9 19 0,0 0 325,0-8 0,-1-3 17,-1-3 0,0-3 104,-4 8 1,0-1-1,0 3-102,-1 3 1,0 3-3,-2-7 0,-1 8 344,-1 21-305,-3 5-201,2 7 5,-4 14 355,-1 21-277,0 8 20,2-3 0,1 4-304,1 13 1,1 1 283,0 3 1,2 2-10,1-13 0,2 1 0,0-1-128,4 9 0,2-2-269,3-1 0,2-1-800,1-6 1,3-1-1041,0-5 0,2-2 2252,-1-6 0,-1-4 0,2 4 0,-5-14 0</inkml:trace>
  <inkml:trace contextRef="#ctx0" brushRef="#br0" timeOffset="11124">17781 2943 21618,'34'-29'-377,"1"1"1,0-1 0,1 3 0,1 2-1,2 7-984,20 14 0,1 8-3149,1-1 1,-1 2 4509,-8 1 0,-5 0 0,12 4 0,-30-4 0</inkml:trace>
  <inkml:trace contextRef="#ctx0" brushRef="#br0" timeOffset="11274">18719 3162 24381,'-28'49'-171,"1"0"0,-1 1 1,0 1-1,3-7 0,0-2 1</inkml:trace>
  <inkml:trace contextRef="#ctx0" brushRef="#br0" timeOffset="12366">20228 2830 16152,'-4'-59'1816,"-1"0"1,-2 10-1,-3 6-1402,-12 0 158,-15 25-202,4 24-202,5 16 0,2 6-95,-10 20-290,19-14 1,0 6-1,4 4 248,2 8 1,3 4 0,1-2-474,0-8 0,1-1 0,0 3 433,1 6 1,2 4 0,0 1 0,0-1-170,0-3 0,1-1 0,-1 0 0,1-2-37,-1 7 1,0-2-1,-2 4-294,-2-9 1,-1 5-1,-2 1 1,-1-4-1,1-8-1082,-4 6 0,-3-4 1527,-3 5 1,-5 4 0,-2-10 144,-1-15 0,-3-7 31,-4 2 0,-3-7 134,1-17 1,2-11 78,-12-31-92,28 14 0,5-6-49,7-29 1,8-6-135,5 13 1,3 0-40,-4 10 0,1-1 0,2 1-17,6 0 1,2 0-1,3 2-17,6 0 1,4 2 0,-2 1-15,7-11 1,2 2-76,0 8 0,5 0 0,2 3-359,-1 8 1,1 3 0,0 1 75,9-8 0,3 0-333,-4 5 0,5 0 0,-3 2-428,-10 5 0,-2 1 1,0 1 798,0-1 0,-1 1 0,-1 0 290,14-6 0,-3 1 1512,-16 6 1,-5 1-712,3-5 2033,-3-6-264,-15 7-346,-8-4-1356,-5 8 2617,-1-12-2892,0 13 508,0-11-385,0 15-246,-2 2-352,0 5-85,-2 9 34,0 9 0,2 4 11,3 32-11,8-4-11,0 9 6,15 4-57,-5 0 45,-4-11 11,-12-13 1,-7-2 33,-17-4 11,-15 6 28,-1-22-22,10-11 28,6-12 0,17-19-40,6 4-25,11-3 1,5 0-9,8 0 5,13-4 1,3 2-17,3 4 14,6 0 0,2 1-295,-22 13 0,0 2 284,12-6 0,0 1 2,6 0-22,5 1 34,-33 8 162,7-2-118,-24 6 84,-1 1 41,-3-1 598,0-1-649,0 1 178,0 1-369,0 6 61,-1 3 12,1 16-12,1 21-50,1 8-84,-1-18 0,1-1-712,1 23 74,1-15-2292,1-1-6761,2-19 8346,0-4 0,-2-10 1,-3-7-1</inkml:trace>
  <inkml:trace contextRef="#ctx0" brushRef="#br0" timeOffset="12517">21453 2663 18576,'-2'-8'3821,"1"2"-3653,1 6-779,0 0-2167,-7-20 2778,12 45 0,-10-39 0,12 44 0</inkml:trace>
  <inkml:trace contextRef="#ctx0" brushRef="#br0" timeOffset="13591">21745 2959 17395,'-2'4'4772,"0"0"-1764,2-4-2941,3 4 50,31-10-71,2 2-2,0-6 1,1-2 0,5-4 56,5-11-17,-29 3-28,-2-7-22,-9 5 5,-16-8-11,-6 17-11,-13-5-1,-1 14 1,1 3-11,4 8-17,5 6-6,3 8 0,4 8-5,6 7-23,6 7-95,11 4-186,9 3-211,13-1 223,-3-11-182,2-12 1,3-3 92,20-2 137,-15-6 1,1-3 327,22-16 111,-9-11-97,-9-14 271,-10-7 57,-5-5 16,-5 2 11,-3 3-66,-3 11-169,-6 8-174,-7 12-67,-2 7 439,-1 13-388,-1 12 183,1 15-189,-4 14-11,-3-9-6,-4-8 0,-3-1 6,-4 8 6,-7 12 10,13-29 68,4-13-23,10-11-44,12-13 22,15-11-6,16-10-135,-20 14 1,1-1 106,1 2 1,0 0 5,25-12 6,-10 11-29,-9 9 12,-12 8-23,-6 10-33,-4 7 0,-3 2-359,11 19-134,0-10-347,19 12-2049,-7-21 1,2-4 1913,18 6 238,-6-9 0,1-3 237,-10-5 1,-1-1 555,12-4 0,0-2-845,-2-3 1,-1-4 1225,-4-5 0,-2-3 150,-5-2 1,-4-3 53,-5-1 0,-3-1 581,8-27-220,-16 3-302,-21 8 1792,-21 10-2145,-24 12-202,15 14 1,-2 4 136,-5 5 1,-1 3-191,1 2 1,2 4-21,4 2 1,4 3 3171,-13 19-3166,22 0 72,20 0-27,23-3-28,21-4-23,-11-15 1,3-3 2,4-2 1,0-3 68,2-2 0,-1-4-58,-3-4 1,-1-3 14,14-7 16,-20-7 1,-2-4 22,3-20-40,-9 9 1,-2-2 10,-5 2 1,-2 0 3,-1-1 0,-1 1-1538,0-1 0,-2 2 1568,3-8-22,-4 8-95,-5 30-17,-10 10 78,-10 21-27,-17 23-4,13-14 1,0 3-251,-1 4 1,0 3 157,1 2 1,1 1-346,3 1 1,3 2-975,3 0 0,3 1-2470,5-2 0,3-2 3890,5-6 0,2-4 0,3 8 0,2-23 0</inkml:trace>
  <inkml:trace contextRef="#ctx0" brushRef="#br0" timeOffset="14034">24174 3145 22604,'15'-50'864,"1"1"0,-2 5 1,-4 4-282,-10 8-113,-2 6-352,-2 11-107,-2 7-16,1 7-57,-8 8 68,2 4 5,-1 11 11,6 6-5,19 15-6,-2-10 17,20 20-5,-2-10-29,-11-15 0,0 0-2,-1-1 0,-1 2-23,-3 2 0,-3 0-42,3 9-302,-21 9-443,-18-25-112,-5-9 1,-6-4 139,-3-5 0,-1-5 504,4 1 0,2-4-369,-21-13-577,37-12 582,10-11 599,13 2 1,4-4 254,4 4 1,1 0-261,4-2 0,2 1 686,1 4 0,1 3 832,7-7-269,-1-1-437,-12 16-431,-11 11-241,-13 9-45,-11 12-2893,-17 13 2840,12-3 0,0 3-344,-5 7 0,-1 2-96,-6 12 0,2-1 1,-5 6-1,2 0 0</inkml:trace>
  <inkml:trace contextRef="#ctx0" brushRef="#br0" timeOffset="14434">24819 3710 21472,'8'-4'1944,"-2"0"-1499,28-3 1,5 5-267,-15 14-202,17-7 1,-8 5-2134,-46 40 2156,-12 1 0,1-14 0,5-15 0</inkml:trace>
  <inkml:trace contextRef="#ctx0" brushRef="#br0" timeOffset="18932">25982 3174 10216,'-5'-45'1319,"0"0"0,-1 0 0,0-9 0,1 5 1383,-2-11-1811,3 28 263,4 20-1193,-1 5 607,3 19-383,0 17 0,0 21-107,-3-17 1,0 2 422,-4 4 1,0 0-511,-4 2 1,1 0-12,-1-1 1,1 0-29,1-4 0,4 0-69,13 26-1,22-16 45,-7-28 1,6-6-305,4-3 0,3-4 391,3-5 0,1-4 95,1-6 0,-1-5 11,-11 1 1,-2-3 30,-3-4 0,-5-2 28,-4-9 230,-5-8 938,-7 4-871,-1 3-67,-3 6-257,0 16-17,-1 6 401,0 4-621,-1 11 13,-3 8-197,-2 15-386,1 11-790,2 7-2459,11 4 3056,10-1 0,-6-23 0,2-8 0</inkml:trace>
  <inkml:trace contextRef="#ctx0" brushRef="#br0" timeOffset="19100">26509 2920 11620,'-31'8'0,"5"-3"0</inkml:trace>
  <inkml:trace contextRef="#ctx0" brushRef="#br0" timeOffset="19583">26938 2815 24245,'-13'38'-28,"-1"-1"0,2-2 0,3 0-42,5 6 0,4 0-577,-1 0 0,0-2-193,0 19 194,1-24 1,2 0-3517,10 24 2465,1-25-1994,32-13 3120,-1-29 711,9-4 260,-24-2 1,0-5 1055,6-11 0,-2-3-1459,-9 12 1,-1-1 1029,9-15 1,-5 2 586,-13 4-158,-6-2-1058,-13 13 459,-27 3-403,-5 13-101,-24 2-213,29 8 0,1 2-199,-2 3 0,0 1 194,-20 13 86,15-2 0,1 1 37,-8 12-214,18-14 1,2 1 134,-6 23 951,25-16-1079,6 6 27,28-7-89,18-9-244,2-6 0,4-2-1090,0-3 0,1-1 899,2-2 1,0 0-1051,3-3 1,-1-2 1047,-6 0 1,-3 0-1,-12 0 1,-3-1-1,25 0 1</inkml:trace>
  <inkml:trace contextRef="#ctx0" brushRef="#br0" timeOffset="20173">27838 3198 12148,'-7'-7'4085,"2"2"-3390,5 5 868,0 0 90,-4-9-953,3 7 545,-2-6-1047,4 8 2192,-1 0-1835,-1-3-354,-1-1-250,-2-3-171,1 2 686,-4-2-20,3 2-11,-2-2-340,2 4-1,2 1 216,1 1 84,-2 4 111,-1 5-304,-4 7-111,1 7-115,2 2-79,3-4-83,12 6-11,3-11 11,12 4 79,4-11 365,6-8 110,6-7 205,-7-3 273,7-25-340,-26 5-186,0-20-310,-20 19-308,-14-5 10,-7 14 77,-11 0-103,-2 10 167,2 9 240,6 10 262,4 8-45,9 3 102,0 25-360,12-3-458,7 23-491,9-17 249,4-17 0,4 0-1471,9 3 1,4-1 2055,4 4 1,0-2-1,-8-7 1,-1-3-1,12 6 1</inkml:trace>
  <inkml:trace contextRef="#ctx0" brushRef="#br0" timeOffset="20333">28539 3490 23376,'2'-4'4179,"-1"1"-2845,-1 3 643,4-7-2698,-11 24-1321,-5 5-1034,-10 18 3021,-10 8 0,19-29 0,-2 0 0</inkml:trace>
  <inkml:trace contextRef="#ctx0" brushRef="#br0" timeOffset="21117">29801 3277 19266,'2'-54'1383,"0"0"1,-2 6-1,-3 6-812,-11 11-296,-10 13-202,-10 12-40,-10 20-19,16-1 0,-1 4-20,-2 6 1,1 4-617,0 3 1,3 3 598,3 2 1,4 2-56,6 1 0,5 2 25,9 0 1,7 0-130,9 1 0,8-2 14,11-1 0,7-5-696,7-2 0,6-6 813,4-5 1,2-5 67,2-5 0,-1-5-163,-3-6 0,-3-4 258,-6-3 0,-4-3 17,-7-4 0,-4-3-23,-7-1 1,-4-2 778,11-22-454,-13 4 29,-10 10-253,-9 11 1390,-8 9-1580,-7 5 565,-13 6-571,-8 7 179,-3 7-223,7 7-1,12 4 28,11-5-16,24 12 5,10-14 12,25 5 16,-8-16 19,-9-6 1,-1-4 65,7-8 100,11-7 0,-30-13-45,-12-7-16,-11-10-29,-8-5-61,-4 10 39,-17-11-50,5 24-34,-10-5-84,9 21-135,3 11-364,3 16-828,3 14-2454,6 18 3865,15 14 0,-2-26 0,7-2 0</inkml:trace>
  <inkml:trace contextRef="#ctx0" brushRef="#br0" timeOffset="21700">30761 3556 17786,'10'-44'663,"1"0"0,0 4 0,-1 7 1687,-2 16-2361,1 8 993,-3 14-993,3 11 574,2 17-546,-3 26-17,-4-15-11,-8 19 11,-4-30 1924,-5 4-1918,4-13 56,4-10 162,4-10-157,3-7-28,3-4 56,12-25 17,7-20-76,-8 20 1,1 0-18,-3 1 1,0 2 64,15-21-39,-8 19-28,8-1-17,-1 12-3409,11 11 3403,-11 8-16,14 12 0,-14 11-1,4 12 1,-3 17 22,-12-13-51,-4 20 51,-11-36-11,-4 11 0,-2-22 3453,-1-3-3262,1-5-108,4-11-49,2-1 16,5-20 11,4-3-5,6-13 6,13-6-29,-9 18 17,11 0-16,-12 20-46,5 4-16,-1 4 0,2 11-135,6 13-151,-5 9 73,-3 4-510,-8 10-643,-10-5-4303,-4 21-4123,-4-15 8344,-1-6 1,1-22 0,2-11 0</inkml:trace>
  <inkml:trace contextRef="#ctx0" brushRef="#br0" timeOffset="23366">31979 3378 24928,'2'-29'353,"-1"9"-359,-4 27 46,-9 17-12,-2 3 0,-3 3-6,0 1 1,-2 2-1492,-4 8 0,1-1 1481,-6 9 857,5 0-841,13-16-5,3-4 481,4-8-347,3-15 313,1-5-363,2-4 1591,6-8-1642,4-8 16,12-22-38,0-3-353,-10 15 1,1 0 324,7-10 5,10-5-16,0 18 16,-6 10 0,3 2-11,21 0-22,6 9 10,-24 19 12,-13 3-5,-19 32 10,-17-9-5,-3 9 0,-19 1 6,17-24 11,-4 6-12,15-19 694,7-7-571,5-4-55,9-8-34,1-1 34,15-16-22,-1-5 5,7-13 28,4-10-23,-10 11-33,-3 7 23,-8 15-18,-3 9-22,12 2-11,0 9-11,2 2 0,6 23 0,-14 0-3392,6 16 3391,-15-13-32,-3 9 49,-4-17-5,0 5 0,-1-16-5,5-4 5,7-6 3369,22-10-3363,4-4 5,3-6-11,7-18 0,-26 17 11,10-15 84,-16-2-55,-9 11 4,1-12-4,-10 19-18,0 6 12,-1 0-1,0 6-50,0 2-33,-1 2 22,-1 3 22,-2 4 1,-3 2 5,-2 5 5,1 0-10,3-3-1,2-1 6,2-4 6,1-1 72,1-1-95,0 2 23,0 1-51,1 12 45,3 0-11,1 12 0,3-2-6,1 1-45,1-1-128,1-3-258,4-1-750,8-2-1704,9-2 2902,12-6 0,-19-5 0,0-4 0</inkml:trace>
  <inkml:trace contextRef="#ctx0" brushRef="#br0" timeOffset="24016">33095 3528 24794,'3'-39'224,"-3"11"-163,-6 37-21,-7 11-29,0 0 34,-18 28-40,17-25 1,-12 21 5,19-28-5,2-1 22,3-6 146,3-6 72,4-3-39,5-4-50,6-5-84,6-6-56,-3 2 50,16-7-17,-7 8-22,14-1-22,-5 9 11,0 6-6,0 6-28,-3 6 23,-2 6-6,-3 1 0,-2 2 5,-7-7-5,8 0 17,-10-10 6,7 0 21,-5-13 24,0-8-1,-2-15-6,0-13 7,-3-18-469,-8 24 1,0-3 422,-1-5 0,-1-1 0,1-4 1,-1 0 13,-2-1 1,1 2-12,-2 11 0,0 0-21,-3-7 1,-2 4 197,-4-2-79,-3-6-78,3 32-62,1 11 0,-2 10 864,1 5-824,-21 42-21,17-22 1,1 3-384,-5 17 0,2 5 336,5-1 0,5 1-28,5 3 1,5-2 7,-2-11 1,4-1-272,13 14 0,5-3-34,-9-22 1,2-2-227,7 11 0,1-3-1151,7 1-1423,-10-20 3170,-13-17 0,-6-2 0,-6-6 0</inkml:trace>
  <inkml:trace contextRef="#ctx0" brushRef="#br0" timeOffset="24140">33313 3441 18868,'0'-4'4683,"0"1"-4258,35-18 1,21-3-1418,-15 11 1,2 1 989,3-6 0,2-2 0,-2 4-340,3 6 1,-7 4-4850,3 0 5191,-23 4 0,-16 1 0,-6 1 0</inkml:trace>
  <inkml:trace contextRef="#ctx0" brushRef="#br0" timeOffset="28657">9735 4086 9531,'-57'0'825,"0"0"0,9 0 0,10 0-959,24 0-107,11 1 202,2-1 521,3 3 868,8 0 885,20 1-1138,9-3-839,5-5 1,12-3 0,1-1-117,2 1 0,1 0 0,5-1-717,-8 1 1,4-1 0,3-1 0,1 0 0,0 1 569,-10 2 0,1-1 1,-1 1-1,2 0 1,-1 0-1,2 0-349,2-1 1,2 1-1,-1 0 1,2 0-1,-1 0 1,0 0 322,-7 1 1,0 0-1,0 1 1,0-1 0,0 1-1,0-1 1,0 1-148,9-1 0,1 0 0,-1 0 1,0 0-1,-2 1 0,-1-1 153,-2 1 1,-2 0-1,-1 0 1,1 0-1,3 0-142,-4 1 0,2-1 1,2 0-1,1 1 1,-1-1-1,-2 1 0,-3 0 10,3 0 0,-4 1 1,-2-1-1,2 1 1,4 0-521,-5 0 0,4 0 0,2-1 0,0 1 0,-1 0 0,-2 1 0,-3-1 677,3 1 0,-2 0 0,-3 0 0,-2 0 0,-2 0 0,9 1 0,-4 0 0,-5 0 0,-7 0 0,1 0 0</inkml:trace>
  <inkml:trace contextRef="#ctx0" brushRef="#br0" timeOffset="29241">16678 3854 13329,'-46'4'33,"0"0"1,0 0-1,-3 2 1,1 0 0,1 1-130,-13 5 1,3 1-1092,10-2 1,-2 0 1165,5-1 1,-4 1 0,3-1 48,-4 0 0,1-2 70,-11 2 0,0-1 294,7-3 0,3-1 922,10-2 1,6-1 370,-3-4-767,43-7-503,28-3 0,9 0-673,-10 2 0,4 0 382,5 1 1,7-2 0,2 1-1,-3 1-730,1 1 0,-1 1 1,1 0 618,10-1 0,2-1 0,1 1-4,-14 3 1,0 0 0,1 0 0,1 0-520,5 1 1,1 0 0,0 1 0,-2-1 494,7 0 0,-2 0 0,6 0-334,-15 2 0,5 0 0,2 0 0,0 1 0,-3-1 0,-7 1 78,3 0 0,-7 1 0,7-1-1368,-3 1 1,6 0-1,5 1 1,-1-1 0,-5 1-1,-8-1 1440,15 1 0,-5 0 0,-2 0 0,2 0 0,-14 0 0,-15 0 0</inkml:trace>
  <inkml:trace contextRef="#ctx0" brushRef="#br0" timeOffset="29816">22743 3903 6049,'-56'1'383,"0"0"0,1 0 1,-1 1-1,0-1 1,1 0-1,-9 1 1,-3 0-1,-1 0 0,2 0 1,7 0-1,8-1-2493,-13 2 1,6-1 2174,-2 1 1,-5 0 0,4 0 113,15-2 0,2 1 1,-1 0 495,-9 0 1,-2 0 0,0 0-368,2 1 0,0-1 0,1 1 8,-3-1 0,1 0 0,3 1 277,-2-1 1,4 0 8,8-1 0,2 0-58,-14 0 452,11-1 777,24 0-1330,5 0-70,15 0-250,16-1 2962,5-1-3043,15 0 0,3 1-14,15-2-408,-5 2 0,11 0 0,-1 1 417,-12-1 1,-1 1-1,4 0-2,6 0 0,5 0 0,0 0 0,-3 0-24,1 0 0,-2-1 1,5 2-8,-14-1 1,6 1 0,1 0-1,1 0 1,-3 0 0,-5-1-708,11 1 0,-6 0 0,9 0 697,-12 1 1,7-1-1,4 1 1,3 0-1,-1 0 1,-3-1-1,-6 1-557,11 0 1,-5 0 0,-1 1 0,5-1 366,-7 0 0,4 0 0,2 0 0,0 0 0,-3 0 0,-4 0-111,3 0 1,-5 0-1,0 0 1,2 0 306,-1 0 0,3 0 0,1-1 0,-5 1 0,-8-1 0,3 0 0,-5 0 0,0 0 0,-1 0 0,1 0 0</inkml:trace>
  <inkml:trace contextRef="#ctx0" brushRef="#br0" timeOffset="30306">27597 3937 8153,'-45'3'167,"0"-1"0,1 1 0,-5 0 1,-3 0-1,0 0 0,3 0 14,-2 0 0,4-1 0,-4 0-1215,-2 1 1,-3-1 0,-1 0 0,5 0 1244,5 0 0,3-1 0,-3-1 465,-4 0 0,-4 0 1,0-1-1,4 0-27,3 0 0,3-1 1,-2 0-83,-16-1 1,-2 0-1,5-1 314,1 0 1,7-1-594,15 0 1,6 2-93,-3-1-123,23 2 2607,14 2-2540,2 0 1656,13 0-1662,15 0-89,-4-1 0,5 0-424,15 0 1,6-1 361,-7 0 0,3 0 1,2 1-653,-5 0 0,2 0 1,2 0-1,0 0 363,8 0 1,0 0 0,2 0 0,1 1-1149,-9 0 0,1 1 0,0-1 0,1 1 0,-3 0 1454,10-1 0,-1 1 0,-2 1 0,-5-1 0,0 0 0,-4 0 0,-6 1 0,-3-1 0,-1 1 0</inkml:trace>
  <inkml:trace contextRef="#ctx0" brushRef="#br0" timeOffset="30882">31220 4228 8830,'-49'2'1222,"-1"-1"0,1 1 1,-18 0-1,11 2-2,18 3-256,14-1 106,10-1 445,12-3-262,20 0-607,32-2-481,-4 0 0,6 0-584,-6 0 0,3 0 1,3 0 441,-6 1 0,1-1 0,2 1 1,1 0-628,4-1 1,1 1 0,1 0 0,0 0 610,2 0 1,0 1-1,1 0 1,-1-1-7,1 0 0,-1 1 1,1-1-1,-1 0-397,-2 0 0,0 0 1,0 0-1,-1 0 386,-2-1 1,0 1 0,-1-1 0,-1 0-236,13 0 0,-1 1 1,-2-1 111,-4 0 0,-3 0 1,0 0-233,-7 0 1,-2 0 0,-1 0-3199,10 1 1,-3 1 3376,-13-1 1,-4 1-1,3 1 1,-20-2 0</inkml:trace>
  <inkml:trace contextRef="#ctx0" brushRef="#br0" timeOffset="39175">13008 4073 18594,'0'-3'422,"0"0"-1269,0 3 904,-1-8-927,1 8 123,-1-7 991,5 19-263,1 2-509,5 13 357,5 18-131,-5-10-5,-3-4 0,-1 1 18,0 20 446,-3-18 1,-1 2-145,1 1 0,-1 0 59,1-1 1,1 0 113,3 20-96,2-17 1,3-1-2,10 16-463,-5-14 0,2 1 335,-1-6 1,1 0-68,2 3 1,1 1-4,2 2 0,-1 1-25,-3-9 1,0 1 27,6 10 0,3 3 16,3 4 1,2 2-359,-9-17 1,0 0-1,2 2 476,6 5 1,1 2 0,1-3 14,-2-6 1,1-2 0,1-1-8,3 2 0,2-1 1,1 0-5,3 0 0,1-1 1,1-1 0,3 2 1,1-1 0,1-1 6,2 1 0,0 0 0,2-1-627,-13-8 0,1 1 0,1-1 1,0 0 611,0 1 1,1-1-1,0 0 1,1 0-5,0 0 0,0 0 0,1 0 0,0-1-334,0 1 0,0 0 0,0 0 1,0-1 340,1 1 0,0-1 0,-1 0 0,1 1 5,2-1 1,0 1-1,0 0 1,0-1-13,2 1 0,0-1 0,0 1 0,1-1-9,3 0 1,1 0 0,0 0-1,-3-1-7,-9-4 1,-2-1 0,1 0 0,4 1-2,7 1 1,5 1-1,2 0 1,-1 0-1,-3-2-285,-2-1 0,-2-2 1,0 1-1,4 0 283,-5-2 1,4 1 0,1 1 0,1 0 0,-2-2 0,-5-1-1,6 1 1,-5-1 0,0-1 0,5 1 8,-3-2 0,4 0 0,2 1 1,-1 0-1,-2-2 0,-6 0-2,10 1 1,-7-1-1,9 1-98,-13-2 1,6 0 0,5 2-1,2 0 1,-1 0 0,-3-1-1,-6-1 89,11 1 0,-7 0 0,1-1 0,4 0 1,-7 0 0,3 0 0,3 0 0,0 1 0,-1-1 0,-2-1 5,2 0 1,-2 0 0,0-1 0,0 0-1,0 0-50,2-1 0,-1 0 0,1 0 1,1-1-1,-1 0 56,2 0 0,-1-1 1,1 0-1,1-1 1,-1 0-7,-9-1 1,1 0-1,-1 0 1,1-1-1,0 0 1,0 0-3,1 0 1,1 0 0,-1 0-1,1-1 1,-1 1 0,1-2 10,1 1 1,0-1 0,0 0 0,0-1 0,1 1 0,-1-1 0,1 0 1,0 0 0,0 0 0,1 0 0,-1 0 0,0-1 27,0 0 1,0 0 0,-1-1 0,1 1 0,1-1-1,1 0-19,-1-1 1,2 0 0,0 0-1,1 0 1,-1-1 0,-2 1 0,-4 0-18,5 0 1,-5 0 0,-1 1 0,1-1 0,3-1 5,-6 1 1,3-1-1,1 0 1,1 0-1,-1-1 1,-2 1-1,-4 0 32,14-2 0,-5 1 1,0-1-1,3 0-26,-13 1 1,3 0 0,0 0-1,1-1 1,-1 1 0,1-1-2,-2 0 1,1 1-1,0-1 1,0 0 0,-1 0-1,1 0-1,0-1 1,1 0 0,0 0 0,-1-1-1,-1 1 1,-1 0 13,11-2 1,-2 1 0,1-1 0,3-1-13,-13 2 0,2-1 0,2 0 0,1-1 0,-1 0 0,-1 1 0,-3 0-8,4-1 0,-4 0 1,0 1-1,1-1 1,6-1-2,-6 1 1,5-1 0,4 0 0,0-1 0,1 0 0,-2 0 0,-3 1 0,-5 1 9,5-1 0,-5 1 0,-2 0 0,1 1 0,4-2-14,3-1 0,3 0 1,2-1-1,0 0 1,-2 1-1,-5 1 3,6-1 0,-5 0 0,-1 1 0,0 0-9,1 0 0,-1-1 1,1 1-1,1-1 2,-6 2 1,0-1-1,2 0 1,-1 1-1,1-1-1,-1 1 0,0-1 1,0 1-1,1-1 0,-1 1-20,2-1 0,-1 0 0,1-1 0,0 1 0,1 0 16,-5 1 0,1-1 0,1 1 1,0 0-1,-2 0 0,-1 0 4,13-4 1,-2 1 0,-1 0 0,0 0-3,1-1 0,-1 1 0,0-1 0,-1 0 109,0-1 0,0 1 0,-1-1 0,0 0-109,0 0 0,-1 0 0,0 0 0,0 0 5,-1 0 1,0 0-1,0 0 1,-1-1-5,0 1 1,0 0-1,0 1 1,-1-1-4,-1 0 1,-1 0-1,1 1 1,-1-1 8,-2 1 0,1-1 0,-1 1 0,0-1-66,-1 1 1,-1 0-1,0 0 1,-1 0 70,-1 0 1,0 1 0,0-1-1,0 0-3,13-5 1,0 0-1,-1 0 204,-1 0 0,-1 1 0,1-1-188,-7 2 0,1-1 0,0 1 0,-4 1-10,-1 1 0,-3 0 0,2 0 168,0-1 0,3-1 1,-1 0-1,-5 3-169,0-1 0,-1 0 8,11-5 1,6-2 0,-5 2 53,1 0 0,-1-1-69,-4 3 1,3-1-1,-3 0 579,7-2 1,-2 1-585,-2 1 1,-2 1 8,-1 0 1,-2 1 2,-2 0 0,-2 0-3,-10 5 0,0-1 73,17-10 0,-2 0-17,-5 2 401,-2 0 1,-2 0-295,-9-1 1420,2-2-1454,-10 5 1454,-6 5-1477,-4 4 1308,-6 6-1341,-1 0 104,-4 4-104,0 0-11,0-1-40,0-1-16,1-1 17,1-6-18,-1 0 40,1-4 39,-2 0-67,0 6 23,-4-3-51,-1 6-11,-4-3-6,-3 0 22,1 2-44,-13-6 22,11 7-78,-22-5 67,17 8-5,-22 0 33,2 4-11,-17 1 11,15 1 0,0 0-6,-16 2 11,16-2 1,2 0 5,-3 1-5,-1-2-6,17-1-28,13-1 11,8 0-11,2 0 28,9 0 17,0 0 5,20-2 246,-5-1-4,26-4 14,2-2-137,-7 1 1,2-1-390,-5 2 1,0 0 375,8-2 0,0 0-5,-8 3 0,-2 1 123,20-1-270,-25 3 0,-2 2-145,22 7 51,-11-2-268,6 15-50,-27-2 60,1 5-392,-5 8-677,-7 3-4699,0 17 6082,-5-1 1,-4-24-1,-2-15 1</inkml:trace>
  <inkml:trace contextRef="#ctx0" brushRef="#br0" timeOffset="42773">30058 3062 13148,'-49'-16'590,"1"-1"0,-1 1 0,-2 0 0,1 0 0,6 3-257,9 5 0,3 1-102,-10-2 0,-3 0 39,-7-3 1,1 1-825,15 4 1,1-1 604,-16-1 0,0 0 132,11 2 1,1 0-36,-17-2 1,-3-1-697,13 3 0,0-1 0,-2 1 680,-7-2 0,-2 0 1,-1 0-304,9 1 1,-1 0 0,-1 0 0,0-1 264,-5-1 0,0 1 0,-1-1 1,-1 0 4,-2-1 0,-2 0 0,0 0 0,0 0-371,10 1 0,0 1 0,0-1 0,0 0 0,0 1 293,-2-1 0,1 1 1,-1-1-1,0 0 0,1 1 9,-1-1 0,0 0 0,1 0 0,-2 0 0,-1 0-4,2 0 1,-1-1-1,-2 1 1,1-1-1,0 1 1,2-1-255,-5 0 1,2 0 0,0 0 0,1 0-1,-1 0 237,3 0 1,0 0 0,0 1 0,1-1 0,0 1 17,2-1 0,0 1 0,0 0 0,2 0 0,0 0 37,-2 0 1,2 0 0,-1 0 0,-3-1-36,3 1 1,-3-1 0,-2 0-1,0 1 1,1-1 0,4 1-7,-6-1 0,4 1 0,0 0 0,-5-1 47,0 1 1,-7-2 0,-2 1-1,1-1 1,4 1 0,7 2 170,-4-1 1,7 1-1,-7 0-111,10 1 1,-6-1 0,-3 1 0,-1-1 0,2 0 0,4 1 66,-7-1 1,3 1 0,0 0 0,-3-1-31,2 1 0,-3-1 0,-1 1 0,-1-1 0,1 0-111,9 2 0,1 0 0,-1-1 1,0 1-1,-1-1 0,-2 0 61,1 0 0,-4 0 0,0-1 0,-1 1 1,2-1-1,1 1 0,3 0 122,-4-1 1,3 1 0,2 0 0,-1 0 0,-3-1-118,3 2 0,-2-2 0,-2 1 1,0-1-1,0 0 0,3 1 1,2 1-26,-2-2 1,4 2 0,2 0 0,-3-1 0,-3 0-19,1 0 1,-3 0 0,-3-1 0,0 1 0,0-1-1,2 1 1,3 0 23,-2-1 0,3 2 0,2-1 0,-2 0 1,-5 0-34,7 0 1,-5 0 0,-3-1-1,0 0 1,0 1 0,2-1-1,4 1 1,6 1 39,-5-1 1,7 2 0,1-1-1,-7 0-91,-3-1 0,-7-1 0,-2-1 1,-1 1-1,2 0 0,5 0-80,-3 0 1,3 1-1,1 0 1,-2 0 20,2 0 0,-2 0 0,0-1 0,-2 1 0,-1 0-59,5 0 0,-3 1 0,0-1 0,0 1 0,0 0 0,2 0-193,-4 0 1,1 1 0,0 0 0,1-1 0,0 2 78,2-1 0,0 0 1,0 0-1,1 1 1,-1 0-8,2 1 0,-1 0 0,0 1 0,1 0 0,2 0-60,-7 0 1,3 0 0,-1 0 0,-2 1 156,1-1 0,-3 1 0,-1 0 0,0 0 0,0 0-33,1 0 0,0 0 0,0 0 0,-2 1 0,-1-1 24,11 1 0,-2 0 0,-1 0 0,-1 1 0,1-1 0,0 0 1,2 1 22,-3-1 1,0 0-1,1 1 1,1-1 0,0 1-1,0 0 82,1-1 0,1 1 0,0-1 0,0 1 0,1-1 0,0 1 61,-7 0 0,0 0 0,1 1 0,0-1 0,-1 1-141,1 0 0,1 1 0,-1-1 0,0 1 0,0 0-54,0 0 1,-1 0-1,0 0 1,1 0 0,1 1 36,3-1 0,0 1 1,0 0-1,1 0 1,2 0 33,-6 1 0,1 1 0,1-1 1,3 1-28,-5 1 0,3 1 0,-2-1 86,7 1 0,-3-1 1,0 2-1,1-1-63,3 1 0,-1 0 1,1 1-1,0 0-7,1 0 0,1 1 0,-1 0 0,-1 1 91,-7 4 0,-3 1 1,1 0-1,1 1 150,7-2 0,1 0 0,1 0 0,0 1 137,1-1 1,1 1 0,0 0 0,1 0 83,-10 5 0,0 1 1,2 1-7,-1 1 1,1 1 0,0 1 45,0-1 1,0 0 0,-1 1-41,-2 2 1,-1 2-1,2-2 29,8-3 1,1 0 0,5-2 322,-2 1 1,4-1 296,-2 0 0,4 0-578,-10 12 24,13-3-110,1-1 881,14-4-1272,13-14 1749,0-1-2262,3-5 3766,2-5-3279,0-1 101,5-10-414,3-9-41,2-4 513,8-18-3615,1 0 3830,-3 6 1,0-3-138,-3 3 1,-1 1 56,1-1 0,-2 1-134,-2-2 0,-3 1-1,1-19-103,-3 16 1,-2 0-354,-2-21-465,-2-2-19,-2 20-27,1 6 25,1 12 162,-1 4-58,0 11 55,-9 2 1538,-5 15 1316,-11 13-280,-6 19-267,4-2-895,10-1 1,1 0 449,1 5-590,3 10 1,2 3-120,8-22 1,3-1-776,-3 7 1,3 1-661,2 2 0,5-4-891,12 10-36,3 9 1074,9-33 1,8-7 703,-3-6 1,4-4 173,23 3 1,2-2 131,-13-5 1,1-3 10,1-3 0,5-2 0,-10 1 0,9 0 0,-13-1 0,0 0 0</inkml:trace>
  <inkml:trace contextRef="#ctx0" brushRef="#br0" timeOffset="81649">9464 4414 22556,'-3'-1'943,"24"-19"0,19-8 225,0 10 1,6 0-1932,-6 0 0,4-4 0,4-1 0,0 4 1031,6 1 0,1 2 0,2 2 0,3-1-457,-4 2 1,1-1-1,3 1 1,1 0-1,1 0 209,-4 2 0,1 0 0,2 0 0,1 0 1,0 1-1,1 0-101,-4 1 0,-1 1 0,2 0 1,0 0-1,2 0 0,0 0 0,3 1 81,-5 0 1,2 1 0,2-1 0,1 1-1,1 0 1,-2 1 0,0-1 0,-2 1 0,-4 0-126,1 0 1,-3 0-1,-1 0 1,-2 1-1,1-1 1,2 1-1,2 0 70,-3 0 1,4 0 0,1 0 0,1 0 0,0 0 0,-1 0 0,-2 0-1,-2 1 1,-5 0-85,12-2 1,-5 2-1,-3-1 1,0 0 0,3 1 68,-5-1 1,2 0-1,0 1 1,0-1-1,-1 0 1,-2 0-10,13-1 0,-2 0 1,-2 0-1,-4 0 238,3 0 1,-3 0 0,-6 1-218,4-1 0,-12 0 1498,-20 2-1502,-35 3 18,-24 2 1,-16 3 0,3-1 73,0 1 1,-4-1-51,-2 2 1,-9 0-1,-3 1 1,2-1-18,6 0 0,1 0 0,-1 0 0,-3 0 28,8 0 0,-2 0 0,-2 0 0,-1 0 0,-1 0 0,0 1-157,4-1 1,0 0 0,-2 1 0,1-1-1,-2 1 1,1-1 0,-1 1 178,4 0 1,0-1 0,-1 1-1,0 0 1,0-1 0,-1 1 0,1 0-1,-1 0-151,-1 1 1,0-1-1,-1 0 1,1 1-1,-1-1 1,1 1 0,-1 0-1,1-1 169,1 1 0,0-1 0,0 1 1,0 0-1,0-1 0,1 1 1,0-1-1,1 1-17,-3 0 1,1 0 0,-1 0 0,2 0 0,0 0 0,2 0 0,1 0 31,-11 1 1,2 1 0,2-1 0,2 0 0,3 0 114,3 0 1,2-1-1,4 1 1,4-1-104,-10 4 0,12 1 1813,20 6-1679,52-7-256,3-8 0,7-4 164,-2-2 1,3-4 0,4 0 166,12-3 1,3-1 0,4-1-173,-8 0 1,2-1 0,2-1 0,2 1-39,-8 1 1,2 0-1,0-1 1,1 1-1,1 0-56,-6 1 1,1-1 0,-1 1 0,2 0 0,0 0 0,-1 0-233,4 0 1,0 0 0,0-1 0,1 1 0,-2 0 0,-2 1 232,1-1 1,-2 1 0,-1 0 0,1-1 0,3 1-73,-5 0 0,3 0 1,2 0-1,0 0 1,0 0-1,-2 1 0,-3 0 62,6-1 1,-3 1-1,-2 0 1,1 0 0,1-1-19,4 0 1,3 0 0,-1 0 0,-3 1 0,-4 0-35,11-1 1,-7 0 0,-9 3-141,6-2 816,-84 9-753,-12 3 0,-12 4 120,-2-1 0,-8 1 0,-5 1 24,14-1 1,-4 1 0,-3 1 0,-2 1 0,2-1-1,3-1 0,3 0 1,2-1 0,0 1 0,-1 0 0,-4 0 1,0 1 1,-5 1 0,-3 0 0,0 0 0,0 0 0,2 1 0,4-2 12,-5 2 1,4-2 0,2 1 0,-1 0 0,-2 1-55,1-1 0,-1 1 1,-1 0-1,-1 0 0,1 0 1,2 0 55,5-1 0,1 1 0,0-1 0,0 0 0,2 1 0,2-1-75,-15 4 1,2 1 0,2 0 0,4-1 93,-3 1 1,5 1 0,5-1 715,-5 3 0,25-4-339,54-6 217,26-14-595,1-5 1,12-4 0,1-2 17,-14 3 0,0 0 0,1-1 0,4 0-38,1 0 0,3-1 1,2-1-1,1 1 1,0-1-198,-7 3 0,1-1 0,0 0 0,1 1 1,0-1-1,0 1 166,1-1 1,1 1 0,-1 0 0,1 0 0,-1 0 0,0 0-243,-1 0 1,0 1 0,-1 0-1,1-1 1,-2 2 0,0-1 117,7 0 0,-1-1 0,-1 1 0,0 1 1,-1 0-1835,-1 1 1,-1 1 0,0 1 0,-2 0 0,-5 1 1566,6-2 0,-5 2 0,-2 1 0,16 1 0,-16 2 1,-33 3-1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4T13:54:31.0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3930 2809 7850,'-5'-2'1849,"0"1"-1586,5 1-134,98-15-1536,-56 14 0,3 2 0,1-2 1403,9-2 0,2-3 1,0 3 4,-2 4 1,0 1 0,3 0 24,-3-1 1,2 0 0,2 0 0,-2 0 12,-1-1 0,-2 1 0,2-1 1,4 0-312,-5-1 0,3 1 1,3-1-1,0 0 0,1 0 1,-2 0 299,-4-1 1,1 0 0,-1 0 0,0 0 0,1 0 0,0-1-119,4 0 1,1-1-1,1 1 1,-1-1 0,2 0-1,-1 0 124,-6 1 1,1-1-1,0 0 1,0 0-1,0 0 1,1 1-1,0-1-140,2 0 1,0 0-1,1 0 1,-1 0-1,1 0 1,1 0-1,-1 0 183,-5 0 0,0 0 0,1 1 0,0-1 0,-1 1 0,0-1 0,-1 1 0,-1 0-83,6-1 0,-2 1 1,-1-1-1,0 1 1,3 0-1,4-1 87,-8 1 1,5 0-1,1 0 1,2 0 0,1 0-1,0 0 1,-1 0-1,-3 0 1,-2 0-22,3 0 0,-4 0 0,-1 1 0,-1-1 0,2 1 0,1-1 0,4 1-30,-6-1 0,3 1 0,2-1 1,2 0-1,1 0 0,0 1 1,-2-1-1,0 0 0,-3 1 0,-3 0-10,4-1 1,-3 1 0,-3-1 0,-1 1 0,2 0 0,2 0 0,4 0 17,-10 0 0,3 0 0,3 0 0,0 0 1,2 0-1,1 0 0,-1 0 0,0 0 1,-2 0-1,-1 0 0,-3 1-3,7-1 0,-3 0 0,-2 1 0,0-1 0,-1 1 0,2 0 0,2-1 0,3 1-15,-10 0 0,3-1 0,2 1 0,0 0 0,2-1 0,0 1 0,1 0 0,-1-1 1,0 1-1,-1-1 0,-1 1 0,-1 0-8,3 0 0,0 0 1,-1 0-1,-1 0 0,0 0 1,0 0-1,-1 0 0,1 0 1,0 0-1,0 0-11,0 0 1,1 0 0,0 0-1,0 0 1,-1 0 0,1 0 0,0 0-1,-1 0 1,1 1 0,0-1-5,0 0 0,-1 0 0,1 0 0,0 1 1,0-1-1,-1 0 0,1 0 0,0 1 1,-1-1-1,1 0-1,-1 1 1,1-1 0,-1 0-1,0 1 1,1-1 0,-1 1-1,0-1 1,0 1 0,0-1-1,0 1 1,0-1 1,-1 1 0,1 0 0,-1-1 0,1 1 0,-1 0-1,1 0 1,-1-1 0,0 1 0,0 0 2,6-1 0,0 1 0,-1 0 0,1-1 0,-1 1 0,1 0 0,-1-1 0,0 1 0,0 0 8,0 0 0,-1-1 0,2 1 0,-1 0 0,-1 0 0,0 0 0,-1 0 1,-1-1-1,-1 1-2,3 0 0,-1 0 1,-3-1-1,0 1 1,1 0-1,2 0 0,3-1 10,-7 1 0,3 0 0,2 0 1,1 0-1,1 0 0,-1 0 1,0 0-1,-1 0 0,-2 0 1,-3 0-8,7 0 1,-3-1-1,-3 1 1,0 0 0,0 0-1,3 0 1,3 0-8,-7 0 0,2 0 0,2 0 1,2 0-1,0 0 0,1 0 1,-1 0-1,-1 0 0,-2 0 0,-1 0 2,4 0 0,-2 0 0,-1 0 1,-1 0-1,0 0 0,0 0 1,0 0-1,-1 0 0,0 0 0,0 0 0,-1 0 1,1 0-1,-1 0 0,0 0 0,-1 0 1,1 0-6,5 0 0,0 0 0,0 0 0,0 0 1,-1 0-1,0 0 0,-1 0-1,-2 0 0,1 0 1,-1-1-1,0 1 1,-2-1-1,0 1 1,-3 0 5,8-1 1,-3 1-1,-2 0 1,2-1-1,2 0 3,1 0 1,3 0-1,1-1 1,0 0-1,-2 1 1,-5-1 3,5 0 0,-6 0 0,0 0 1,4-1-4,-8 1 1,3 0-1,2 0 1,-1-1-1,-1 1 1,-3-1-1,10 0 1,-2-1-1,-2 1 1,-3 0-9,3-1 0,-2 0 0,3 1 23,-6-1 1,5 1 0,2-1-1,-4 1 1,-6 0-19,14-1 1,-2 1-5,-11 0 1,6 0-1,-1 0 1,-5 0 15,8 0 0,-3 1 220,-11 0 0,1 0 1,0 0-248,-2 1 1,-1 0 0,-1 0-14,15-1 1,-4 1-102,-16 1 1,-4 2-597,11 7-1890,-10 0 3090,-8 7 0,-22-11 0,-1 0 0</inkml:trace>
  <inkml:trace contextRef="#ctx0" brushRef="#br0" timeOffset="974">3465 2949 20915,'1'-7'5069,"0"1"-4130,-1 6-1694,0 0 1001,16-30-3233,-3 42 1218,14-7 1170,-15 23 0,-4 12 282,2 3 1,-2 4-168,0 7 0,-2 4 316,-2-14 0,-2 1 1,0 1 123,-1 5 1,-1 0 0,0 1-45,-2 4 0,0 2 1,-1-3-193,1-9 0,0-1 1,-1 3 670,-1 6 1,-2 6-1,0 0 1,1-3 27,0 2 1,0-1-1,0 3-282,1-10 1,-1 3 0,1 2 0,0 0 0,0-2-1,0 8 0,1-1 0,-1-2 0,2-1-73,0-9 1,0-2 0,0 0 0,1 5-6,0 7 1,0 5-1,0 2 1,1 0-1,-1-4-39,1-1 0,0-2 0,1 0 0,-1 5-18,0-7 0,0 3 0,1 3 1,-1 0-1,0 0 0,1-3-25,-1-6 1,1 0 0,0-1 0,-1-1 0,1 1 0,-1 1-387,1 0 1,-1 1-1,1 1 1,0-1 0,-1 0-1,1 1 195,-1 1 1,1 0 0,-1 0 0,0 0 0,1 1 0,-1 0 212,0 1 0,0 0 1,-1 0-1,1 1 1,0 0-1,-1 0-159,0 1 0,0 1 1,0 0-1,0 0 1,-1 1-1,1 0 135,-1-8 1,1 0 0,-1 0 0,0 1 0,0 0 0,0 0 0,-1 0 6,1 2 1,-1-1-1,1 1 1,-1 1-1,0-1 1,0 0-1,0 1-1,0 0 1,0 0-1,-1 1 1,1-1-1,-1 1 1,1 0-1,0 0-39,-1 0 0,1 1 1,0-1-1,-1 1 0,1-1 1,0 1-1,0 0 22,-1-1 0,1 1 0,0 0 0,0-1 0,0 1 0,0 0 0,0 0 15,1-1 1,-1 0 0,1 1 0,-1-1 0,1 1-1,0-1 1,0 1 4,0 0 1,0-1-1,0 1 1,1 0-1,-1 0 1,0 0-1,1 0 0,-1 0 0,1 0 0,-1 1 0,0-1 1,1 1-1,-1-1 0,1 1-29,0 0 0,-1 1 0,1 1 1,0-1-1,0-1 0,-1-1 0,1-1-37,0-2 1,0-2-1,-1-2 1,1 1 0,0 2-1,0 3 41,-1-1 1,1 3-1,0 3 1,0 1-1,-1 0 1,1-2-1,0-1 1,0-3 1,0 2 1,0-3 0,0-2 0,0 0-1,0 1 1,0 5 9,0-10 1,0 4 0,0 0 0,0 2-1,0 1 1,0 0 0,0-1 0,1-2 0,-1-1-11,0 6 0,0-2 0,1-1 0,-1 0 0,0 0 0,1-1 0,-1 1-4,1 0 0,-1-1 1,0 1-1,1-1 1,-1 0-1,0 1 0,1-1-26,-1 0 0,1-1 1,-1 1-1,0-1 1,1 1-1,-1-1 0,1 0-2,-1 0 0,0 0 1,1 0-1,-1 0 0,0-1 1,1-1-1,-1-2 9,0 8 1,0-2 0,1-2-1,-1 2 1,1 3-309,0-5 1,0 3-1,1 2 1,-1 1-1,1-2 1,0-4-1,0-4 337,0 7 1,1-5-1,0-2 1,0 0 0,-1 5-1,0 1 1,0-5 0,0-12-1,2 1 1</inkml:trace>
  <inkml:trace contextRef="#ctx0" brushRef="#br0" timeOffset="2190">22550 2337 9675,'-3'2'1204,"1"0"6002,2-2-4767,4-48-1917,-4 31-326,1-36-297,-2 47-161,0 3-581,1 1 831,0 11-639,0-1 27,0 10 632,2 20 62,-2 2-8,2 12 59,-4-11 0,-1 2 13,-1-7 0,0 1-276,-4 18 1,0 3 241,-2-3 0,0-1-725,-1 5 1,-1 2 696,5-17 0,0 1 1,-1 1-7,1 3 1,1 1 0,0 1-553,-1 4 0,2 1 1,-1 1 522,1 4 1,1 1 0,-1-2-39,2-10 0,-1-2 0,1 4-2,-1 6 0,0 6 0,1-1 0,-1-6-4,1-12 0,1-4 1,-1 5 14,-1 1 1,0 6 0,-1 5 0,0 0 0,1-4 0,-1-7 8,0 4 0,1-7 1,-3 7 36,1 0 1,-2 8 0,-1 3 0,1 1 0,-1-4 0,1-8 20,0 3 0,-1-6 1,-1 6 9,1-1 0,-3 8 0,0 3 0,-1 2 0,0-3 0,2-6-532,-2 3 1,2-5 0,-1-1 0,0 2 519,0-4 0,1 2 1,-1 0-1,0 1 1,0 1 42,0-3 0,0 1 1,0 2-1,-1-1 1,1-2-1,1-2-330,-2 10 0,1-4 1,0 0-1,-1 2 268,1-5 1,0 1-1,0 1 1,0 1-1,0 1-117,1-3 0,0 2 0,0 1 0,1-1 0,0-3 0,1-5 88,-2 11 0,1-7 0,-1 8-92,3-12 1,-1 6 0,-1 5 0,-1 1 0,1 0 0,0-3-1,1-6 34,-1 11 1,0-6-1,0-1 1,-1 6-9,1-7 0,0 4 0,0 1 0,0 2 0,-1-2 0,1-3-4,-1 4 0,-1-2 1,1-1-1,0-1 1,1-2-12,-1 3 0,0-3 0,1 0 0,-2 5 35,1-7 0,0 4 0,-1 2 0,-1 0 0,1-2 0,1-3-6,-2 8 0,1-3 0,-1-1 0,0 5 0,0-8 0,0 3 0,0 2 0,-1 1 0,1-2 0,0-2-4,-1 2 1,1-1 0,0-1-1,0-1 1,-1 1 130,0-1 0,0 1 0,0-1 0,-1 1 0,1-1-69,-1 0 0,0 1 0,0-1 0,0 0 0,-1 0-4,0 1 0,0-1 0,0 1 0,0-1 0,0-3-1,0 2 0,0-3 0,0 1 1,-1 3-2,1-5 0,-2 3 1,0 1-1,-1 1 1,1-2-1,1-3 12,-2 8 1,0-3-1,0 0 1,-1 3-8,2-7 1,-1 4 0,0 1-1,-1 0 1,1 0 0,0-3 3,0 1 0,1 0 0,0-2 1,0 0-1,1 0 13,-1 0 1,1 0 0,0 0 0,1-1 0,-1 1-41,1-1 1,-1 0 0,1 0 0,1 0 0,-1 0-7,0 0 0,1 0 1,-1 0-1,1-2 1,1-1-14,-1 1 0,1-2 0,0 0 1,-1 4-97,-2 4 0,-1 5 0,0 2 0,0-4 0,3-5 73,0-2 0,1-6 0,-2 8 17,2-6 1,-2 8 0,-2 4 0,-1 3 0,1-3 0,1-4-1,2-7-26,-2 7 0,2-7 0,-2 6 44,2-6 0,-3 6 0,-1 3 0,1 1 0,-1-3 0,2-6-68,-6 12 0,2-5 0,-2 1-131,2-3 1,-1 2-1,-1 1 1,0-2-198,1 0 0,-1-2 0,-1 1 0,1-1-975,-1 0 1,0-1-1,1 0 1,-1-2 1338,-3 10 0,0-3 1,2-4-1,0 1 1,2-6-1,-3 6 0</inkml:trace>
  <inkml:trace contextRef="#ctx0" brushRef="#br0" timeOffset="3158">3644 15786 6439,'-8'7'532,"1"-2"314,7-5 1159,0 0-1758,75 5 33,-21-9-1229,-13 3 1,7 0-1,-5-1 1022,-5-3 0,1-2 117,11 0 1,6-2-1,0 0-56,-8 2 1,-1 0-1,4 0-105,3-1 1,4-1-1,3 1 1,-2-1-485,-2 1 1,1 0 0,-1 1 0,-1-1 469,-8 2 0,-3 0 1,2-1-1,4 1 9,-1-1 0,3 0 1,3 0-1,1 0 0,-1 0 1,-3 1-330,-1-1 1,-3 1 0,0 0 0,1 0 0,4 0 368,-2 0 1,2-1 0,2 0 0,2 1 0,-1-1 0,0 1 0,-2-1-173,6 1 1,-1-1 0,0 1 0,-1 0 0,-1 0 0,-2 0 149,3 0 1,-2 0-1,-1 0 1,2 0 0,2 0 20,-9 1 0,2 0 0,1 0 0,1 0 1,0 0-1,1 0 0,1 0-9,-4 0 0,1 0 0,1 0 0,1 0 0,-1 0 1,2 0-1,-1 0 0,0 0-3,3 0 1,0 0 0,0 0 0,0 0 0,1 0 0,1 0-1,0-1 1,1 1-22,-5 0 0,0 1 0,1-1 1,2 0-1,-1 0 0,0 0 1,1 0-1,-2 0 0,0 0 1,-1 1-3,7-2 0,-1 2 0,0-1 0,-2 0 0,1 0 0,0 1 0,0-1 0,0 0-8,-5 1 0,-1 0 0,1 0 0,0 0 0,0 0 0,0 0 0,0 0 0,0 0 0,0 0-1,1 0 0,0 0 0,0 1 1,1-1-1,-1 0 0,0 0 1,-1 1-1,-1-1 0,-2 1-7,6-1 1,-2 1 0,-2-1 0,-1 1 0,2-1 0,2 1 0,2-1 12,-4 1 0,2 0 0,2 0 0,2-1 1,0 1-1,1 0 0,-1-1 0,-2 1 0,-1 0 1,-2 1-6,7-2 0,-2 1 0,-2 1 0,-1-1 0,0 0 0,3 1 0,4-1-12,-13 1 1,2-1 0,3 1-1,0 0 1,1-1 0,1 1-1,0 0 1,-1-1 0,-1 1-1,0 0 1,-2 0-2,4 1 1,0-1-1,-1 0 1,0 1-1,-1-1 1,0 1-1,-2-1 1,0 1-1,-2 0-3,7 0 0,-3 0 0,-1 0 0,-1 0 0,1 0 0,0 0 0,3 0 0,-1 1 0,0-1 0,2 1 1,1-1-1,-1 1 0,2 0 0,-1 0 1,0 0 0,-6 0 1,0 0-1,0 0 1,1 0 0,0 0-1,0 1 1,0-1-1,0 0 1,0 1-2,1-1 0,1 1 1,0-1-1,0 1 1,1 0-1,-1-1 0,0 1 1,-1 0-1,0-1 1,5 1 0,-1 0 0,0-1 0,-1 1 0,1 0 0,0-1 0,0 1 0,1 1 12,-3-1 0,0 0 1,2 1-1,0 0 1,0-1-1,-1 1 0,-2 0 1,-1 0-1,-3 0 11,10 0 0,-4 0 0,-2 0 0,0 0 0,0 0 0,3 0-15,-3 0 1,2 0 0,1 0-1,0 0 1,1 0 0,0 0 0,0 1 14,-6-1 1,2 0 0,0 1-1,0-1 1,0 1 0,-2 0-1,-1-1 1,-3 0-15,13 1 1,-5 0 0,-2 0-1,2 0 1,4 0-15,-13 0 0,3 0 0,2 0 0,0 0 0,1 0 0,-1 0 0,-2 0 0,-1 0-27,6 0 1,-2 0 0,0 1 0,-2-1 0,0 1 0,1-1-51,-2 1 1,1 0-1,0-1 1,-1 1-1,-1 0 1,-3 0-15,13 0 0,-5 1 0,1-1 0,3 1-245,-10-1 1,3 0 0,1 1 0,0 0 0,-2-1 0,-4 0-694,4 1 1,-5-1-1,0 1 1,2-1 1028,-1 1 0,3-1 0,0 1 0,-3-1 0,-6 0 0,17 1 0,-11 0 0,4 0 0</inkml:trace>
  <inkml:trace contextRef="#ctx0" brushRef="#br0" timeOffset="5184">4110 5751 8739,'54'-4'131,"0"0"0,0 0 0,0 0 0,-2 1 1,-2-1-1,2 1 0,0 1-117,6-1 0,2 2 0,-1-1 0,-2 1-1230,2-1 0,-3 1 0,3 0 1227,-1 0 0,2 1 1,2-1-1,1 0-289,-8 0 0,2 1 0,1-1 0,0 0 0,0 0 288,3 1 0,1-1 0,0 0 0,1 0 0,2 0-150,-3 0 1,2 0 0,2-1 0,-1 1-1,-2-1 1,-4 1 154,7-1 1,-5 1-1,-1-1 1,4 0 9,-13 1 0,2-1 0,1 0 1,1-1-1,-1 1 0,-2 0-152,4-1 1,-2 0 0,-1 1 0,3-1-1,4 0 254,-7 0 1,3 0-1,2-1 1,2 1-1,1-1 1,0 1-1,-1-1 1,-2 1-75,4-1 0,0 1 1,-1-1-1,0 0 1,0 1-1,0-1 1,0 0-8,-1 1 0,1-1 1,-1 0-1,0 1 1,0-1-1,1 0 0,-1 1-8,2-1 1,1 0 0,0 1 0,0-1 0,-1 1 0,0-1 0,-2 1 1,4 0 0,-2 0 0,-1 0 1,0 0-1,2 0 0,2 1-24,-8-1 1,2 0 0,1 1 0,1-1 0,1 0 0,0 1 0,1-1 0,1 1 1,-6 0 0,2 0 1,0 0-1,1 0 1,1 0-1,0 0 1,-1 0-1,0 0 1,-1 1-1,-1-1-38,0 0 1,-1 1 0,0-1 0,-1 1 0,0-1 0,0 1 0,0 0 0,1-1 0,2 1 36,-2-1 1,2 1 0,0 0 0,1-1 0,1 1 0,-1-1 0,0 1 0,-1 0 0,-1 0 0,-2-1 11,6 1 0,0 0 1,-1 0-1,-1 0 1,-1-1-1,-1 1 1,-1 0-1,-1 0-13,8 0 1,-3 0 0,-1-1 0,-1 1 0,2 0 0,1 0 7,-2-1 1,2 1 0,0 0 0,0 0 0,1-1 0,0 1 0,-1 0 11,-7 0 0,-1-1 1,1 1-1,0 0 1,-1 0-1,1 0 0,0 0 1,0-1-14,1 1 0,0 0 0,0 0 0,0 0 0,0 0 0,1-1 0,0 1 1,1 0-10,-3-1 1,1 1 0,1 0 0,0-1 0,0 1 0,-1 0 0,0-1 0,-1 1 0,-2-1-2,5 1 1,0 0 0,-2-1-1,-1 1 1,-1-1 0,-1 1-1,-1-1-4,8 1 0,-2-1 0,-2 0 0,1 0 0,2 0 29,-6 1 0,2-1 0,0 0 0,1 0 0,-1 0 0,0 0-22,-2 0 1,0 0 0,1-1 0,-2 1 0,0 0 0,-1-1-11,1 1 1,-1 0 0,-1-1 0,0 1 0,3-1 8,0 0 1,3 0 0,0 0 0,1 0 0,-3 0 0,-1 0 16,10-1 0,-2 0 0,-2 0 1,-2 0 157,-7 1 1,-3 0-1,1 0 1,3 0-184,5-1 1,3 1 0,2-1 0,-2 1 0,-8 0 129,0 1 1,-6 1 0,2-1-133,8 0 1,2-1 0,-2 2-70,-6 0 0,-2 1 1,-3 3 54,9 7 1,-3 4 50,1 2 0,-3 4 661,-8 4 0,-7 5-656,-15 1 1,-5 2-28,0 2 0,-1 1 5,1 6 0,0 1-8,-3-5 0,-1 0 2,3 15 1,-2 1-107,-3-4 1,-1 2 93,0-7 1,-1 2-1,-1 2 4,1 11 0,-2 3 1,0 0-138,-1-6 1,0 0-1,-1-1 150,0-2 1,0 0-1,-1 2 5,1-4 1,-1 2-1,0-2 1,0-4 599,0 6 0,1 1-604,2 2 0,0 9 0,2 2 1,-1-8-15,1-8 0,1-4 0,0 3-367,1 3 0,0 4 0,1-1 0,-1-3 350,1-5 1,-1-4-1,1 3 4,1 9 0,1 2 1,-1 0-103,0 1 0,-1 0 0,0 0 119,0 3 0,-1 0 0,-1-1-2,1-3 0,-1-2 0,-3 2 30,-3 6 0,-3 2 0,-1-8-32,0-10 0,-3 0 5,-3 7 1,-2 6 0,-2-6 460,-6-3 0,-3-3-459,3-9 1,-2 0 0,-2 1-1,-6 4 1,-3 0 0,-1-1 5,3-7 0,0-1 0,0 0-13,0-2 1,0-1-1,0 0 2,-1-2 0,-2-1 0,1-1 26,-9 7 1,-4 0-38,-1-2 0,-5 3 0,1-3-14,4-4 1,0-1 0,-2-1 172,6-4 0,-2 0 0,-1 0 0,1-2-163,-11 4 0,1-1 0,2-3 7,8-3 1,1-1 0,-2 1-1,-5 0 1,-3 3 0,-1-1-1,3-1 13,0-1 1,3-1 0,-4 1-18,0 1 1,-5 2 0,1-1 0,1 0 6,9-4 1,2-1-1,-1 0 1,1 1-4,-15 4 1,1 1-1,-3 0-4,7-3 1,-2 2-1,1-1 1,3-1-322,0 0 0,3-2 1,0 1 326,-8 2 1,0 1-1,-2-1 35,13-6 0,-1 0 0,0-1 0,0-1-316,-10 3 0,1-2 1,-3 1 288,9-2 1,-3 0 0,-1 0-1,1 0 1,4-1 4,-10 0 1,4 0 0,-4-1 2,8-2 1,-5 1-1,-1 0 1,1-1-1,3 0-125,2-1 1,3-1 0,-1 1 0,-3-1 107,-4 1 1,-5 1 0,-2 0 0,3-1-1,3 0-6,8-2 0,3 0 0,0 0 0,-4 1 8,-7-1 0,-4 1 0,-1-1 0,0 1 0,3-1-11,2 0 0,3-1 0,-1 0 0,-3 1 6,5-1 1,-3 0 0,-3 0 0,1 0 0,-1 0 0,3 0 1,-5-1 1,1 1-1,0-1 1,0 0 0,0 0-15,6-1 1,1 0-1,-1 0 1,0 0-1,-1 0 1,1 0 8,-3-1 1,-1 1 0,1-1 0,-1 0 0,-1 1 0,1-1 1,-3 0 1,-1 0 0,1 0 0,-1-1 0,0 1 0,-1 0-1,8-1 0,-1 1 1,1-1-1,-1 0 1,0 1-1,0-1 1,0 0-43,-1 1 1,-1-1 0,1 1 0,-1 0 0,0-1 0,0 1 0,0-1 37,0 1 0,-2-1 1,1 1-1,-1-1 1,2 1-1,0 0 1,3-1 16,0 1 0,3 0 1,1-1-1,0 1 1,-2 0-1,-3 0-26,2 0 1,-4 1-1,-1-1 1,-2 1-1,1-1 1,0 1-1,3 0 1,2-1-13,-1 1 1,3 0 0,1 0-1,0 0 1,-1 0 0,-3 1-19,1-1 0,-4 0 1,-1 1-1,-1 0 1,0 0-1,1-1 0,3 1 1,3 0 24,-8 0 0,6 0 1,1 0-1,-2 0 1,-3 1-170,2 0 0,-4 0 0,-2 1 0,-1 0 1,2 0-1,3 0 0,5 0-135,-4 0 1,7-1 0,0 1 0,-8 0 319,10 1 0,-7-1 0,-5 2 0,0-1 0,0 1 0,3 0 0,7-2 0,7 0 0,-2 0 0,8 0 0,-3 0 0,-20 3 0,0 0 0,0-1 0</inkml:trace>
  <inkml:trace contextRef="#ctx0" brushRef="#br0" timeOffset="10191">5128 11094 11567,'-47'5'1406,"-1"1"0,1-1 0,-18 3 0,6-1-1017,24-2 0,4 1 104,-20 3-37,18-2-478,14-1 118,14-2 330,23 0 106,32-2-359,-3-2 1,10-2-943,-7-1 0,7-2 0,2-1 0,-4 1 774,4 0 1,-3 0 0,5-1-56,-5 1 1,5-2 0,2 0-1,0 0 1,-5 1-932,-1 0 0,-4 0 0,0 1 0,0 0 132,1-1 1,0 0-1,0 1 1,0-1 679,2 0 1,2-1-1,-4 1 1,-8 1-1,-4 1 1,-5 0-1,1-1 1,-1 1-1</inkml:trace>
  <inkml:trace contextRef="#ctx0" brushRef="#br0" timeOffset="11657">4056 5700 11245,'0'-5'7175,"0"1"-4761,0 4-2381,-13-26-77,9 22 195,-9-12 106,12 40-100,1 18-73,-1 17-67,0-7 11,1-8 0,-1 2-292,1-12 0,-1 0 272,0 18 1,0 1-4,0-8 1,0 0-6,0 1 0,0 1 0,2 0 0,0 1-3,2 0 0,1 1 0,2 2 1,1 1-640,2 2 1,0 1 646,1 2 1,0 1-6,0 3 0,0 2-4,-4-20 0,0 0 1,0 1 1,0 2 0,-1 1 0,0-1 13,0 3 0,0-1 1,-1 1 1,0 1 0,0 1 0,0 0-19,0 1 1,1 1-1,0 0-566,-1 1 1,1 0-1,0 1 574,0 1 0,2 0 0,-1-2-4,-2-10 0,1-1 0,0 2 5,1 4 0,0 3 0,0 1 0,-1-3 13,1 1 1,-1-2 0,0 3-3,0 1 0,1 5 0,-1 0 0,0-2-7,1 8 1,-2-2-1,1 0-7,-1 1 0,0-1 0,0 1 4,0-1 0,0 0 0,0 0 5,0-1 0,1 0 1,-1-1 1,1-1 0,0 0 0,0-1 0,1-2 0,0 0 1,1 0-9,-1-2 1,1-1 0,0 0-209,0 0 0,0-1 0,-1-3 211,2 10 0,0 0 22,-1-3 0,0 4 0,-2-4-301,1 2 1,-1 0 281,-1-4 1,1 3-1,0-2 14,-1 7 0,0-2-423,0-14 1,-1 0 0,0-3 404,1 1 1,-1-1-1,2 14 1,0-2 807,-1 8-796,-2-25 0,0-1-9,0-4 1,0-1 218,-1 6 0,0-3-216,1 6 0,-1 5 1023,-1-24-888,0 1 3251,-2 5-3161,-2-2 473,-5-2-552,-2-1 107,0-2-186,1-5 6,4-6 12,3-4 195,2-5 28,1-1-274,2-2-56,5-4 55,29-17-49,14-4-291,-21 11 1,3-1 272,11-4 1,0 1-78,12-6-429,-14 7 1,7-3 0,-1 0-2749,-2 2 0,-1-1 0,-1 0 1973,-1 2 1,-1 0-1,-1 0 1,10-5-1,-10 5 1,-24 11-1</inkml:trace>
  <inkml:trace contextRef="#ctx0" brushRef="#br0" timeOffset="13592">5778 10656 23114,'-39'-45'134,"7"23"-78,32 66-39,0-6 28,7 9 16,10-7 1,5-3-12,1-5 247,12-15 123,-7-12 67,20-12-117,4-18-882,-18 3 0,1-4 596,9-6 1,1-2-33,-11 8 0,1-1 1,1 0-10,2-1 0,0-1 0,0 1-17,1 0 0,-1 0 0,0 1-7,15-9 1,-1 3-23,-3 5 1,-4 5-37,9-3-152,-10 18-1663,-37 30-3210,-4 4 5064,-12 22 0,5-25 0,-4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4T13:56:30.0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1788 2435 15087,'-3'-5'3226,"1"0"-2503,2 5-336,12-64-118,11 33-530,-2-11 0,4 3 362,20 16 90,-5 12 1,2 3-119,12 5-62,-16 5 0,-2 6-921,7 22 899,-18 5-32,-16-6 0,-6 5 76,-13 9 1,-5 0-20,5-7 0,-3 0-177,-11 6 0,-7 2 1,1-4 234,0-5 1,-1-2 11,-13 15 0,2-3-30,16-19 0,4-3 97,-20 25 776,27-26-664,3 2 263,20-14-195,15-6 1137,19-3-1384,20-4-81,-22 0 0,1-1-503,7-2 0,1-1 405,4-2 0,1-2-60,3-1 1,1-2-44,-10 0 0,3-1 1,-2-1 75,-6 1 1,0-1 0,0-2-1006,7-2 0,0-3 1,-5 2 1067,1-3 0,-5 0 17,-4 2 0,-2-1-156,-1-4 0,-4-1 360,10-13-47,-16 14 0,-5-1 103,-13-5 552,-18 10-674,-5 8 3402,-29 9-3302,3 13-92,3 5 0,-1 3-53,-10 11 47,16-2 0,1 3-70,2 11-33,1 12-100,17-3 150,24-5 11,18-5 11,24-8-36,-19-18 0,2-3-309,4-3 1,1-3 341,0-3 0,0-5 59,-4-1 1,-1-3 66,-5-4 1,-3-2 21,10-10 387,-9-22-269,-19 11 361,-10-17-507,-15 13-49,-14 5-40,-8 8-78,-2 10 18,1 9-231,9 10 531,9 10-929,11 12 113,7-1-3927,22 24-684,-4-21 4253,20 15 1,-28-33 0,0-1 0</inkml:trace>
  <inkml:trace contextRef="#ctx0" brushRef="#br0" timeOffset="950">3746 2455 19733,'-3'-46'922,"0"1"1,0-1 0,-2-16 0,-1 10-307,-7 13-273,2 16-326,5 13-80,4 13 69,1 20-6,4 24-37,-1-10 1,1 4-795,1 10 1,1 2 387,0 8 1,1 2-234,-2-20 0,0 1 0,1-1-1489,1 19 1,2-3-1572,1-7 0,1-4 3144,-1-11 1,1-5 0,3 2 0,-5-19 0</inkml:trace>
  <inkml:trace contextRef="#ctx0" brushRef="#br0" timeOffset="1160">4231 2406 18774,'-6'-53'1682,"-1"0"1,1 7 0,-2 7-1037,-7 6-412,1 16-161,4 12-21,4 15 70,2 34-126,2-3-558,3 0 0,3 3 224,1-6 0,3-1-518,3 11 1,4 3 857,1-7 0,1 1 0,-1-4 0,-3-7 0,0-3 0,3 5 0,0 1 1</inkml:trace>
  <inkml:trace contextRef="#ctx0" brushRef="#br0" timeOffset="1450">2256 3580 16157,'-61'15'461,"-1"-1"1,1 1 0,9-2 0,1 0-1,2 1-207,4-1 0,2 0 0,4-1 150,6-1 0,6 0-79,-1 3 683,65-11-566,6-7 1,11-5-1099,-12 3 0,3-1 0,5-1 0,4-2 724,-6 1 1,5-1 0,2 0 0,3-2 0,1 1 0,-1-1 0,0 1-281,-1 0 1,1 0 0,1 0 0,-1 0 0,1 0 0,-1 0 0,1 0 211,2 0 0,0-1 0,1 0 0,0 0 0,-1 1 0,1 0 0,0 0-259,0 0 0,1 1 0,1 0 0,-1 0 0,-1 0 0,-1 1 0,-3 0-195,0 0 0,-3 1 1,-1 0-1,-1 1 0,1-1 1,0 1 368,4-1 1,1 0 0,0 0 0,-2 0 0,-1 0 0,-5 1 0,4 0-1,-3 0 1,-4 1 0,-5 1 0,5-1 0,1 0 0</inkml:trace>
  <inkml:trace contextRef="#ctx0" brushRef="#br0" timeOffset="3817">5685 2210 21350,'-8'0'4119,"2"0"-3594,6 0 628,0 0-771,1-37-1569,48 22 1648,0-6 0,6 1-649,-5 14 0,2 5 498,-3 0 0,4 0 0,-6 3 4,-10 1 0,-4 3 4,1 0 0,-6 5-68,-13 14-442,-39-2 1,-13 0 1177,10-6 0,-4-1-1108,-10 2 1,-5 2 0,1-2 233,-8 2 0,-1-1 169,3 0 1,-2 0 0,3-1 73,-1 1 0,3-2-140,-11 5 1,9-4-216,24-6 0,5 1 0,50-13 0,2-5 0,4-1 0,18-4 0,4-2 0,-11 1 0,1-1 0,3-3 0,-6 1 0,3-2 0,0 0 0,-4 0 0,-1 2 0,-2 0 0,-1-3 0,8-5 0,-1-3 0,-7 0 0,-14 0 0,-5 0 0,1-7 0,-6-1 0,-10-30-320,-12 32 0,-7 1-704,-5 0 0,-4 2-27,-3 0 0,-3 1 186,-6-4 1,-1 1 125,7 7 0,2 1-391,-22-16 533,16 15 374,21 16 867,-3 5 1119,13 17-1752,9 15-968,15 15 626,-1-17 0,3-2 209,-2-3 0,4-2 178,15 5 1,5-2 68,-4-5 1,1-1-29,10 5 0,0 1-480,-6-3 1,-8 6-189,-20 8 1,-10 2-1155,-15 17 1990,-22-12 1,-6-5 0,0-10 0,-4 1 0</inkml:trace>
  <inkml:trace contextRef="#ctx0" brushRef="#br0" timeOffset="28316">7930 2527 13989,'-48'1'1921,"1"0"1,6-1 0,8 1-1015,16 0-426,25-7-200,9-1-89,21-6 0,10-1-966,-1 0 0,4 1 777,2 0 0,4-1 0,-3 2 60,-11 2 1,-2 2-1,3 0-161,5-1 1,4 1 0,1-1 0,-5 2-18,-3 1 1,-2 1 0,1 0-50,15-2 0,3 0 1,-5 2-794,-3 0 1,-8 3-3541,14 7 3943,-33 1 0,-20 1 0,-8-2 0</inkml:trace>
  <inkml:trace contextRef="#ctx0" brushRef="#br0" timeOffset="28576">8437 2459 25862,'-38'-13'-91,"0"0"1,1-2 0,13 9-70,26 16-539,8 14 50,13 20 379,-5-13 0,3 1-453,6 5 0,2 1 431,3 3 0,-1 1-218,-1 1 0,-4 0 136,-5 0 1,-6 0 19,-9-1 1,-7-1 308,-9-1 0,-7-2 249,-7-2 1,-5-3 74,-5-3 1,-3-2-84,-1-4 0,-1-2-438,1-4 1,1-3-4205,-23 5 4628,22-10 1,20-7 0,12-3-1</inkml:trace>
  <inkml:trace contextRef="#ctx0" brushRef="#br0" timeOffset="28975">8986 2765 27868,'-37'16'1518,"17"7"-1847,44 14-1517,12 1 1006,7-1 407,1-4 293,-1-5 103,-16-11 35,-3-4-162,-16-14 600,1-8 518,-3-3 31,1-24-540,-5 5-346,1-8 274,-15-6-364,-4 15-184,-17-8-279,-4 15 473,-4 10 413,4 6 213,7 9 414,12 3-327,6 17-532,21-1-1576,16 8-1386,24-7-257,-16-14 1,0-2 2392,0-2 0,-2 0 0,10-1 0,-19-2 1</inkml:trace>
  <inkml:trace contextRef="#ctx0" brushRef="#br0" timeOffset="29309">9444 2754 32767,'16'-29'-60,"0"1"0,24-11 120,-3 48 0,3 11-60,-4-2 0,-1 4-2584,7 6 0,-3 2 2118,-14-8 0,-3 2-101,-1 4 0,-4 1 736,-6 20-1565,-11 8 812,-22-10-166,-20-16 1794,-13-16 270,-4-22-349,8-14-186,16-16-356,25-25-332,24 14 205,12-2-314,11 25-261,15 8-72,-21 10 1,3 0 464,9 0 1,3 1-443,2 1 1,3 3-846,-8 1 0,1 1 0,-2 1 528,3 1 0,1 0 758,-1 2 1,2 0-1,-8 1 1,-2 0-1,15 4 1</inkml:trace>
  <inkml:trace contextRef="#ctx0" brushRef="#br0" timeOffset="30036">10624 2828 32767,'-20'-41'-989,"0"-1"0,0 4 1,-3 12-28,-35 41 3345,13 0-1575,0 10 0,1 6-682,19-10 1,1 0-73,-6 4 0,3 2-3560,-2 23 3025,22-28 2752,16 10-2514,17-22-451,36-9 342,-13-6 730,-8-5 1,0-4-55,-12 1 0,-2-4-70,7-4 1,-1-5 51,0-13 1,-4-2-22,-9 11 0,-3-1 155,3-20 0,-4-1-414,-6 14 0,-1-1-241,4-18 1,0 1-167,-5 18 1,-1 2 87,1-12 0,-3 4-586,-4 11-64,-2-3 3313,-1 25-3173,-1 12 2818,-1 16-1628,-3 18-280,1 6 0,0 5-45,1 1 0,-1 1-32,1 3 0,1 2 60,0 1 1,5 0-299,8-3 0,5-2-26,2-1 0,3-2-1012,2-5 0,5-4 452,17-7 1,2-7-88,4-2 719,-1-6 1,1-4 278,14-11 266,-26-4 0,2-4 412,1-7 1,-2-5 75,-7-1 0,-3-2-184,-2 0 1,-3-1 414,10-30-429,-20 10-444,-21-13-652,-24 18 113,2 22 1,-3 5-316,-23 3 556,17 10 0,2 3 206,-17 10 81,23 3 1,3 4 97,-4 19 548,16 2-310,38 3-876,-4-23-142,32 12 228,1-19 595,-2-4 28,2-11 358,-19-13-691,-3-19 0,-9-1 0,-5-1 0,-9 8 0,-5 1 0,-1 10 0,0-3 0,0 14 0,1 29-565,12 7-711,-2-1 1,2 2-1914,6 1 0,2-1 2659,0-2 1,-2-2 0,9 10 0,-13-18-1</inkml:trace>
  <inkml:trace contextRef="#ctx0" brushRef="#br0" timeOffset="30625">11921 2856 17787,'9'-43'1347,"0"-1"0,0 1 0,3-15 0,3 8-596,11 6-538,-7 19 39,8 10-230,-13 13 0,27 24 134,-13 12-114,-6-4 1,-1 3-405,-4 0 0,-2 1 382,7 22-9,-12-19 1,-2-1 75,-3 4-1,-3 6 270,-15-22-61,-1-17 142,-7-9-70,5-16-142,7-17-84,11-14 96,19-8 70,4 8 46,8 14 0,3 2 362,5 2-365,6 2 0,3 4 87,-19 15 1,1 4 48,14-5 1,1 5 85,-6 7 1,0 5-271,1 5 0,-2 3-285,-9-1 1,-1 4-1013,7 19 0,-4 5 872,-16-4 0,-3 0 0,4-4 1,-2-1-1,-8 14 0</inkml:trace>
  <inkml:trace contextRef="#ctx0" brushRef="#br0" timeOffset="31442">14375 2714 13563,'16'-49'1273,"0"0"1,-2 4-1,-4 7 1293,-8 18-2330,-6 5 850,-2 15-1086,-6 11 576,-3 13-554,-4 16-16,0 12-12,6 5 6,11-22 0,2-1 0,6 11 17,15 9 11,9-30-5,16-1 33,7-11 33,2-14 105,-4-11 430,-7-13 2090,-7-9-2098,-9-7-191,-11 9 210,-8-11-280,-9 24-172,-7-1-201,-7 20-87,-3 13 59,3 9-52,10 9-49,18 1-119,20-3 223,22-8 122,-21-12 0,4-2-1461,9-4 1,1-1 1547,-16-1 0,0-2 16,7-2 1,-3-3 303,-8-9 191,-1-10-4,-17-9-400,-14-4-332,-13-5-480,-10 3 4,-8 6 14,0 9 104,3 10 3393,8 8-3305,9 13-3097,8 10 2742,15 15-2713,9-4-1,4 1-1075,16 14 4178,-4-12 0,-2-3 0,-9-9 0,0-2 1</inkml:trace>
  <inkml:trace contextRef="#ctx0" brushRef="#br0" timeOffset="32050">15735 2775 23015,'0'-6'2906,"0"0"-2824,-10-26 1,-5-5 24,-7 11-38,1-13 0,-5 3-5679,-25 30 5992,15 8 169,3 10 1,2 3-426,6 5 53,1 8 1,3 1 227,9 0 888,-2 25-1105,19-23-193,19 10-414,-2-17-46,22-1 141,-11-19 3432,7-5-2831,-5-11 1637,-9-9-780,-9-9-156,-8-4-171,-5 0-261,-4 4-356,-3 8-401,0 10-232,0 6-536,2 11 337,0 9 167,3 13 107,14 21-62,7-1 325,5-14 0,3-2 282,13 4-148,-14-16 1,2-3 573,27-2-2065,-21-12 0,0-2 1802,-6 1 0,0-3 145,10-6 0,-3-7 595,7-21-620,-19 8 1,-2-5-246,-2-7 1,-4-4-552,-2-9 1,-4-3 271,-4 14 0,-2-2 1,-1-2-98,0-12 1,-2-4 0,0 5-184,0-5 0,-1 2 67,-2 8 1,-1-2 0,-3 7-288,-3 9 1,-2 3-726,-6-7 1,-2 3 540,-8-5 2100,-15 17-1167,22 30 1372,-16 24 86,8 22-1188,8-9 1,2 5-233,2 8 0,3 6-117,6-5 1,3 3 0,4-1-242,2-5 0,3-2 0,1 0 76,0 0 0,1-1 0,5-2-305,4-5 0,4-2 0,0-3-96,8 3 1,1-2-1377,8 7 1,3-2-3083,4-2 1,-1-4 4426,-12-11 1,-2-3 0,19 11 0,-33-25-1</inkml:trace>
  <inkml:trace contextRef="#ctx0" brushRef="#br0" timeOffset="32258">16800 2623 29804,'-2'-53'311,"0"1"1,0 0 0,0 4 0,0 2 0,1 8-968,0-7 252,1 17 283,1 11-69,0 17 440,4 48-539,-2-12-967,2 24 1,-1 3 1107,1-2-82,-2 1 0,1 2-228,0-22 1,1 0-989,6 16 0,4 0-1011,-1-16 1,2-3 1940,2-1 1,1-6 0,1-7 0,-9-14 0</inkml:trace>
  <inkml:trace contextRef="#ctx0" brushRef="#br0" timeOffset="32500">17350 2656 25739,'-44'-25'383,"0"0"0,-1-1 0,-8-8 0,2 9-206,8 24 0,2 7 714,-16 11-688,22 2 1,2 4-146,-5 11-114,21 2 0,7 2-245,15 9-204,3 11 259,26-8-414,7-13 411,-13-15 1,4-1-25,11 0 0,3-3-51,-3-4 1,1-3-283,-1 0 1,2-3-161,7-4 0,0-3-1348,-2-2 0,-1-2 2190,7 1 0,-3-2 0,-16 2 0,-4-1 0,5-2 0</inkml:trace>
  <inkml:trace contextRef="#ctx0" brushRef="#br0" timeOffset="32882">17861 2685 27176,'-46'8'282,"1"-1"0,5-2 1,10 3-86,26 11-669,16-3 234,15 2 191,19-4 98,-3-6 28,-5-5 1,0-2-22,13-5-55,-15 1 0,-1-4 70,10-13 285,-16-9-186,-13 1-115,-29-18-355,-2 23 305,-15 3 1,-4 3 22,-15 8 10,13 3 0,2 3-47,-5 5 101,8 5 91,15 8-100,4 5 100,6 13-277,13 8-248,11 9-254,6-7 306,-3-16 0,4-1-384,7 0 0,1-1-785,0 0 1,1 0 1259,9 2 1,-4-3 0,-4-4 0,-6-5 0</inkml:trace>
  <inkml:trace contextRef="#ctx0" brushRef="#br0" timeOffset="33860">7022 4182 14773,'51'-8'79,"-1"1"1,0 0-1,8-1 1,3 1-1,2 1-72,-7 1 0,2 1 0,1 0 0,3 0-882,-6 0 0,2 0 0,1 0 0,2 1 0,0-1 863,-3 0 1,0 1 0,1-1 0,0 0 0,2 0-1,0 1-122,-4-1 0,0 1 0,2-1 1,-1 0-1,2 1 0,-1-1 1,2 1 130,-5-1 0,1 1 0,1 0 0,0-1 1,1 1-1,-1 0 0,2 0 0,-1-1-28,-3 1 1,1 0 0,0 0 0,0 0-1,0 0 1,1 0 0,0 1 0,1-1 0,-1 0 62,4 0 0,1 0 1,-1 0-1,1 0 0,1 1 1,-1-1-1,1 0 0,0 1 1,1-1-50,-5 1 1,0 0-1,1-1 1,0 1 0,0 0-1,1 0 1,-1 0 0,1 0-1,0 0 1,0 0 114,-4 0 1,1 0 0,-1 0 0,1 1 0,0-1 0,0 0 0,0 1 0,1-1-1,-1 0 1,1 1 0,-1-1 1,2 1 1,-1-1 0,1 1 0,0 0 0,0 0 0,1-1 0,-1 1-1,0 0 1,0 0 0,1 0 0,-1-1-16,2 1 0,0 0 0,0 0 0,1 0 0,0-1 0,-1 1 0,0 0 0,0 0 0,-2 0 0,0 0 0,-2 0-41,4 0 1,-3 0 0,-2 0 0,0 0 0,-1 0 0,1 0 0,2 1-1,2-1 1,2 0 15,-6 0 1,3 0 0,1 0 0,2 0 0,1 0 0,1 0-1,1 0 1,-1 0 0,-1 0 0,0 0 0,-2 0 0,-1 1 0,-3-1-36,4 0 0,-3 0 0,-2 1 0,-1-1 1,0 0-1,-1 1 0,2-1 0,0 0 0,3 1 1,2-1-14,-6 0 0,2 1 0,1-1 0,2 0 0,1 1 0,0-1 0,1 0 0,1 1 0,-1-1 0,-1 0 0,0 1 0,-1-1 0,-1 0 0,-2 1-3,8-1 0,-2 1 0,-1 0 0,0-1 0,-1 1 1,-1-1-1,1 1 0,-1 0 0,0-1 0,0 1 0,1 0-7,-1 0 0,-1-1 0,1 1 0,0 0 0,-1 0 0,0 0 0,1 0 0,-1-1 1,-1 1-1,1 0 0,0 0-4,3 0 1,0 0 0,0 0 0,0-1 0,0 1 0,-1 0 0,0 0 0,0 0 0,0 0 0,-1 0-4,-3 1 1,0-1-1,0 0 1,-1 0-1,1 1 1,-2-1-1,1 0 1,-1 1-1,-1-1 1,0 1-41,9 0 0,-1-1 0,-1 1 0,0 0 1,-1 0-1,-1 0 0,-1 0 0,0 0-384,0 1 0,0 0 0,-1 0 0,-1 0 1,-1 0-1,-2 1 0,-2-1 429,6 1 0,-1 0 0,-3 0 0,-2 1 0,-5-1 0,6 1 0,-4-1 0,-8 1 0,18 3 0</inkml:trace>
  <inkml:trace contextRef="#ctx0" brushRef="#br0" timeOffset="37633">2791 5723 14986,'27'17'3406,"32"-11"-3302,-18-9 1,6-3-1,1-1-1421,7 0 0,3-2 0,0 0 1332,-10 1 1,1 0-1,1 0 1,0 0-9,2 0 0,1 0 0,0 0 0,0 0 0,0-1 0,-1 1 0,0 0 0,0-1-2,-4 2 1,1-1 0,-2 1-1,-1-1 4,9-2 1,-2 0-1,-3-1 380,12-2 0,-5 0-230,-14 2 1,-8-2 238,-6-14-370,-29 10 642,-48-8-561,16 15 0,-2 2 120,-10-3 1,-2-1-195,1 2 0,2-1 334,5 1 1,4 1 275,-13-7 1695,22 6-2228,16 4 328,9 4-429,8 1 403,15 5-237,21 5-89,-11-1 0,1 3-12,6 4 1,2 1-9,1 5 0,0 2-35,-3 4 0,-3 2-104,-3 2 1,-3 3-488,-5 2 0,-4 2 519,-2 5 0,-4-1 0,1 4 0,-6-3 0</inkml:trace>
  <inkml:trace contextRef="#ctx0" brushRef="#br0" timeOffset="39599">5597 5630 13805,'-10'0'7387,"1"0"-6406,9 0 402,0 0-487,-21-62-593,16 42-77,-7-17 1,3 4-210,9 26-67,0 3 44,4 18 12,5 15-6,3 19-6,1 14-139,-8-27 0,-2 1 150,1 0 1,-2 0-6,0-1 0,0-2 23,2 25-18,0-14 40,-1-16 96,-2-14-35,0-16-67,-3-15 6,-3-18-22,-4-17-26,4 20 0,0-2-244,1-6 1,1-1 257,0-3 1,1-2-4,4-2 1,3 0-9,1-1 0,2 2 2,4 1 1,3 2-17,2 4 0,2 2 5,1 5 1,2 4-9,0 5 1,2 3 93,24-5-116,1 15-28,-2 19-6,-3 16-51,-10 20 51,-21-15 1,-6 3 32,-6 4 1,-8 1 25,-6 2 0,-6-1-346,-10 1 0,-4-4 390,-4-1 1,-3-5 22,2-4 1,-1-5 78,1-6 0,3-3-37,-9 0 90,7-13-73,27-2 359,3-1-499,9 2 163,14 2-140,17 8 21,21 5-19,-19-2 0,2 2-22,3 1 0,1 1-3,1 1 0,0 0-23,0 0 1,1 0-31,-2-1 0,1-2-261,0-1 0,-1-2 216,-2-3 0,0-2-6,-3-3 0,-2-4-64,23-10 118,-13-10 112,-12-16-6,-16 10 0,-5-7 168,-11 4 11,-6 8 719,-6-6-724,-11 13-152,6 9 510,-6 3-543,13 5-34,0 6 17,5 3 0,4 9-6,9 2 1,6 1 5,11-4 5,6-6 13,5-5 32,1-10 34,-3-6 0,-7-8-11,-10-5-23,-8-4-22,-9-1 0,-11 1-22,-9 5-1,-13 10 12,-20 13-17,14 5 23,-18 16-35,25 1-16,-3 19 17,17-13-22,12 15-18,23-14-95,4-7 1,4-1-138,3-2 0,2-2-319,11 4 0,2-2 7,-12-7 0,1-2-525,11 2 0,1-2-263,-6-5 0,1-2 686,11 2 0,2-4 498,7-7 0,0-3 373,-11-1 0,-3-2 16,-2 0 0,-3-4 1009,15-15 280,-25 2 341,-2-20-1360,-14 15 766,-13-23-571,-14 28-408,-4-6 49,-17 14-184,-3 12 194,-23 15-289,9 11-20,22-2 0,4 3 583,-4 11-602,8 11-6,15-9 28,8 7-6,23-3 12,7-12-6,6-8 33,7-12 79,1-18 56,-1-4-67,-6-7 140,-14-8 84,-12-9-213,-4 7 336,-3-19-297,-6 35 135,-4-11-269,1 23-79,-3 3 45,4 8-5,-3 15-45,1 8-152,5 25 79,2-13-260,8-2 0,4-2 1,5-3-74,4-3 0,2-2-669,21 0 83,-7-13 0,3-3 398,-4-6 1,1-3-17,9-5 0,0-4 618,-8-4 0,-3-2 123,-8 1 1,-1-1 193,0-4 0,-2-2 770,8-24-233,-5 0 79,-11-4-442,-15 19 374,-12 3 101,-18 12-577,-8 2-150,-13 11 531,4 11-672,6 8-28,12 1-11,6 16 17,13-3-6,7 19-16,6-13-1,8-5 1,3-1-1,5 2 3,2-2 0,5-2-8,1-9 0,3-3-58,0-1 0,4-2 136,14-3 0,1-6-741,9-7 693,-26-5 1,-1-5 111,0-11 1,-2-4-20,-5 0 1,0-2-43,12-15 0,-2-3-51,-14 11 1,-3-1 30,-1-6 1,-1-4-1,-3 1 20,0-5 0,-3-3 38,-1-3 1,-1-6-1,-3 5-922,-3 6 1,-4 3 888,-1-6 1,-5 4 249,-16-8-44,-2 8-35,-3 2 81,5 18-349,9 17 603,6 17-570,5 21-22,0 30 5,3-12 0,0 1 731,-1-4 1,1 2-764,2 4 1,2 5 0,1-3-562,3 0 1,3 0 540,-1-3 0,1 2 1,3-3-53,8 2 1,3-3-90,1-5 1,2-2-330,-2-5 0,1-2-150,-2-5 0,-1-2-212,11 7-1542,6-13-1718,-10-20 3526,7-20 0,-17 10 0,-8-10 0</inkml:trace>
  <inkml:trace contextRef="#ctx0" brushRef="#br0" timeOffset="39743">8518 5602 24519,'44'-19'-175,"-1"-1"0,0 1 0,8-7 0,-1 6-1197,6 18 0,-1 7 239,-13-2 1,-2 1 0,21 1 0,-19 1 0</inkml:trace>
  <inkml:trace contextRef="#ctx0" brushRef="#br0" timeOffset="40258">7913 5631 13093,'0'-4'6358,"1"0"-4953,-1 4-374,28-63-123,-17 40-502,5-14 0,-2 4 243,-9 22-285,-7 6-241,-12 7-27,-19 11 21,-22 13-75,21-7 0,-1 3-189,0 4 1,2 2 151,4 1 1,5 2-17,-5 18-87,25-12 0,8 1-607,23 14-654,-3-14 1,5 0 1358,11-8 0,1-4 0,6 5 0,1-9 0</inkml:trace>
  <inkml:trace contextRef="#ctx0" brushRef="#br0" timeOffset="40975">10114 5576 18481,'-43'1'1452,"0"0"1,1 0 0,17 0-1217,25-1-102,14 0-11,18 1-33,29 1-956,-17-1 0,2 0 877,-5 0 0,3-1 13,5-1 1,5-2-1,-3-1-2,2-1 1,1 0 5,-6-1 0,2 0 0,-4-2 268,0-1 0,-6-1-10,14-12-163,-27 4 6,-18-7-57,-34-11-27,-13-4-408,5 15 1,-1 1 463,-20-9 56,20 16 0,0 0 1445,-17-13-1288,6 5-115,13 2-126,23 14-123,8 5 5,5 3 947,27 16-930,13 8 14,-10-2 0,2 4-6,-1 3 1,-3 1 5,-5-5 0,-4 3-232,0 15 0,-8 3 125,-12-11 1,-4 2-259,-3 15 1,-7 2-1435,-7-6 0,-6-1 1813,-7 4 0,0-3 0,13-19 0,0-3 0,-15 20 0</inkml:trace>
  <inkml:trace contextRef="#ctx0" brushRef="#br0" timeOffset="42882">12285 5605 11452,'13'-59'2511,"0"0"0,-4 8 1,-9 8-1442,-26 14-354,-26 19-386,17 14 1,-2 4-714,-3 5 1,1 5 516,0 6 1,2 5-71,3 6 1,3 4-26,3 10 0,5 1-391,5-7 0,3 4 380,4 8 0,1 7 0,3-1-586,2-13 0,3-1 0,-1 3 507,0 3 1,-1 3-1,1 1 1,2-1-107,1-6 0,1-2 0,0 1 0,1-1-376,0 1 0,0 0 1,0 0-1,1-1 303,0 14 1,1 0 0,-2-1 131,0-6 1,-2-1 0,-2-3 128,-6 14 0,-7-7 64,-4-13 1,-7-7 89,-5-12 0,-4-10-17,-3-10 0,0-9-62,0-10 1,1-9 21,1-11 1,4-6-53,3-10 0,5-5-76,10 14 0,2-1 0,4-1-185,3-1 1,4-2-1,3 2 147,5-1 1,4 1 0,3 2-4,4 0 0,5 2 0,2 2-17,4 0 0,3 3 0,3 1-13,2 1 0,3 2 1,1 1 10,2 0 0,2 2 0,0 0 28,2-1 1,1 1-1,0 0 26,0 0 1,0 1-1,0-1 8,-4 1 0,0-1 0,-1-1 331,-5 3 1,-1 0 0,-2-1-222,7-8 0,-5 0 591,-10 5 1,-5 2-368,2-16 560,-15 13-526,-12 7 1551,-2 6-1764,-1 6 1137,2-1-1176,5 6 276,7 0-354,0 7 21,9 11 34,-2 12-5,2 15-40,-1 9-22,-3 8-5,-3 4 5,-4-3-6,-4-5 17,-6-9 68,-5-9 16,-8-11 28,-1-9 28,1-8-27,1-13-40,4-10-68,4-10-16,10-15-50,12-4-6,8 2-34,12 7-33,2 14 0,5 4 61,5 4 29,3 3-6,0 1 22,-5 1 17,-6-1 11,-7-2 17,-1-7-34,-6 1 1,-2-1-1,-1 2 6,-4 4 34,6-3-62,3 1 0,-9 7 11,2 0-5,-13 7 66,-1 1 91,-4 0 862,-1 1-1025,-10 9 11,-5 7-11,-7 5 6,-7 17-12,5-1-5,-2 12 22,12 7-11,17-14 0,7-5 12,24-15 10,8-15-11,20 0-156,-28-9 1,1-3 163,0-1 1,-2-1 75,25-17 73,-15-6-33,-20-4-51,-14-6-6,-18-1 6,-20-8-33,-4 12-29,-3 5 0,4 13 296,12 11-475,-3 4 56,9 7-543,-3 25 257,10-6-761,-4 29-700,8-5-194,8-12 0,4 1 771,6 11 94,13-17 1,6-7 902,4-11 310,3-6 1,1-5 281,17-16 480,-25 5 1,0-4 708,0-9-1,-3-1-682,6-9 514,-5-18-234,-22 21 251,-3-10-1008,-5 16 269,-1 0-520,-1 19-113,0-1 6,0 9 443,5 6-438,5 20 1,1 7-1,0 5-17,-6 16 18,-6-27 16,-5 21 185,-6-28-128,4-5 66,-1-16-123,11-9-5,7-14-6,23-9-17,7 0 17,7 0 22,14 10-27,-31 14-34,20 2 22,-22 23 22,-4-4-16,3 21 11,1 1-11,9 0-305,2-3 311,14-12 13,-20-16 0,1-3 9,21 0 14,-10-11 0,-2-7 2,2-18-16,-18 13 0,-2-1-14,-3-6 0,-5-4 8,-2-7 0,-3-4 39,2-12 1,-2-2-26,-2 10 0,-2-1-438,-3-5 1,-1 6 496,-2 9 145,-1-18 208,-4 20-426,1 11-27,-2 6 269,3 30-253,0 2 6,-2 28-40,2 15-31,1 0 1,0 4-386,2-16 0,0 1 231,0 2 1,1 3 0,1 0-402,2-5 0,2 0 0,0-1-897,1 0 0,0-1 1,1 1 545,3 1 0,1 0 0,0-5-519,1-5 0,1-5 1017,13 12 1,-21-34 0,-2-3-1</inkml:trace>
  <inkml:trace contextRef="#ctx0" brushRef="#br0" timeOffset="43059">14522 5839 24447,'-3'-43'65,"0"0"0,0 4 1,9 9-131,23 24 1,6 8-87,9-1-477,12 5 1,2 3-1507,-21-1 0,-1 2-1473,15 4 0,-1 1 2978,-16-4 0,-5 0 0,7 2 1,-19-6-1</inkml:trace>
  <inkml:trace contextRef="#ctx0" brushRef="#br0" timeOffset="44167">15198 5793 17655,'5'-8'4611,"0"0"-3081,-5 8-634,0 0-692,-59-13-209,41 17-1,-41-11 106,63 29-66,14-4 295,14 4-272,13-9-18,-6-7 95,18-11-10,-23-6 27,10-10 0,-21-3-50,-12-5-45,-13 1 5,-13 2-33,-11 5-11,-9 7 39,-4 7-39,8 4-51,-16 14 34,25-3 12,-20 26-18,27-3-5,-1 18-23,28 12 23,2-17-301,4-14 0,6-1 256,23 6-3,-14-15 1,2-1-26,4-2 0,2-4 0,2-2 0,1-3 33,0-2 1,1-3 27,-1-4 1,-1-4 27,-4-1 1,-2-4 22,-4-3 0,-4-4 45,16-24-216,-18-9 261,-10-5 5,-10-1-39,-4 14 185,-6-10-135,0 26-78,-4-5-117,2 22 620,0 10-559,-2 17 218,-1 13-229,-1 14 11,2 8-11,3 2 0,3-2 11,4-7 0,2-11 17,5-11 16,3-12 18,6-11 16,7-13-6,3-12 1,4-11-23,-9 4 17,13-15-33,-13 19-1,11-7 6,-7 17-28,1 8-22,1 9-23,1 10-39,0 11 0,-2 11-34,-4 7-78,-1 5-140,1 2-101,4-3 95,5-7 225,-3-13-60,1-14 1,4-6-1593,2-8 0,0-4 1774,0 4 1,1-2 28,5-9 0,-4-4 23,6-13 10,-20 12 0,-1-2 118,12-22 44,-14 1 7,-14 8-84,-21 7-85,-17 12-22,-18 10-43,15 12 1,0 3-3,-12 4 3404,-4 20-3443,26 2 127,7-5-111,5 11-5,20-15 17,11 4-17,17-7 34,14-10 16,9-11 28,1-15 68,-6-15-326,-33 7 1,-4-4 226,-4-5 1,-3-3-3,-4-7 0,-4-3 8,-4-4 0,-3-2 42,-1 0 1,-2-1 21,-2 4 1,0 2-4,0 6 1,1 3 65,-2-19-68,6 18-68,9 17-32,4 13 4,6 21-4,4 23-7,-8-4 1,-1 4-1082,1 13 1,-3 5 959,-3-12 0,-1 3 1,-2 0-171,0 5 0,-1 2 0,-1 0-457,-2 3 0,0-1 0,0 1-1713,0-1 1,0 0 0,0-3 2483,2-6 0,0-2 0,-1-4 0,1 1 0,1-6 0,3 4 0</inkml:trace>
  <inkml:trace contextRef="#ctx0" brushRef="#br0" timeOffset="44866">18486 5600 11657,'23'-39'1250,"0"0"1,0 0-1,7-13 1,-8 6 2064,-13 5-2979,-10 18 847,-5 9-1329,-1 15 690,-3 17-494,-4 23-36,5-10 0,0 4 716,-2 7 1,1 3-745,-1 17 0,2 1-1271,3-6 1,2-1 1278,1-2 0,3-2-8,5-7 0,4-3-240,19 13 243,-7-24 0,3-4 13,3-6 1,2-5 25,18 3 28,-8-18 0,1-6 73,13-14-37,-14 2 1,-3-3 7,-10-3 1,-5-2 101,-2-8 0,-3 1-51,1-13 185,-9-9-151,-9 35 544,-5-10-589,2 19 2444,-2-2-2601,5 10 310,0 8-305,4 8-16,3 13-117,4 14-270,2 9 73,-3-6-683,-1-9 1,-1 1-2085,2 13-882,-2-15 0,2-1 3143,4 6 0,-3-18 0,-4-12 0</inkml:trace>
  <inkml:trace contextRef="#ctx0" brushRef="#br0" timeOffset="45033">19163 5683 16275,'-3'-10'1781,"-4"-26"0,-1-3-1456,2 13-597,-2-11 1,1 3-278,4 24-1501,2 18-941,1 14 2143,1 9 0,0-8 0,0-8 0</inkml:trace>
  <inkml:trace contextRef="#ctx0" brushRef="#br0" timeOffset="45575">19379 5773 19462,'9'-48'1452,"0"-1"1,-1 5-1,-2 4-808,-5-1-123,-1 9-476,0 14-118,0 8-16,0 14 89,4 14-12,3 15 12,5 20 14,-5-20 0,-2 0-2,4 24-1678,-6-7 1,-2 0 1676,-2-5-3,-1-3 1,-1-2 2,-3-10 34,-1-3 56,2-11 157,2-9 386,2-4-481,4-16 3352,0-5-3336,8-28-151,-3 14 6,8-18-29,-2 18-38,6-3 27,6 5-22,6 10 17,7 9 22,7 8-45,3 12 29,0 12-6,-3 13-34,-7 11-3386,-10 4 3375,-14-1 33,-22-3 23,-20-8-5,-25-7-15,19-18 0,-1-4-133,-3-1 1,0-3 65,2-4 1,0-2-452,-23-7-823,19-8-2168,20-8 3529,26-9 0,-3 14 0,10-1 0</inkml:trace>
  <inkml:trace contextRef="#ctx0" brushRef="#br0" timeOffset="46743">19988 5663 24144,'15'-21'39,"11"16"-27,15 39-838,-12-12 0,1 2 826,4 2 0,1 0-3,0 2 0,-1 0 225,-4-1 1,-2 0-217,10 19-6,-18-13 332,-25 2-276,-16-18 23,-15 3 206,-22-20-184,23-5 863,-6-10-785,30-5-16,5-8-119,10-8-60,26-12 16,-1 17-12,-1 10 1,5 4-547,23 0 541,-18 7 1,2 2-15,4 2 0,2 1-8,2 2 0,1 1-17,0 1 0,1 0-20,-4 2 0,-1-1 12,-5 1 0,-2-1-4,21 2 46,-18-4 84,-14-6 55,-13-7 23,-10-4 23,-9-2 10,-5 5 531,-1 2-530,-1 3-157,4 5-40,1 3-3369,-10 16 3392,6-4 0,-22 30 0,17-17-5,-10 24-6,16-14 5,3 6 12,9-5 10,5-8 3421,13-7-3409,-4-9 56,13-8 34,-7-8 33,5-7-22,-1-10-23,-5-7 29,0-13-91,-10 13 85,0-8-6,-8 23-27,0 1-63,-2 7-50,0 6 1,-6 16 10,2-1 12,-6 24-6,-1 11 5,4 4-10,3 8 5,8-23 0,13 3-3376,24-8 3376,-6-7 0,-6-12 0,4-5-394,24-8 422,-11-4-21,11-15 60,-30-8-28,0-15-11,-18 10 0,-4-2 17,1-28-50,-8 2 21,-5 9 29,-1 13-22,2 2-1,3 6 3109,6 17-3143,0 6 612,8 4-611,4 11 110,10 7-71,11 13-11,-7-8 0,3-1-17,-1-1 0,-1-2 0,1 0 0,1-2 5,-2-2 1,-2-3 11,7 2 22,2-3 23,-15-5-3376,-12-8 3342,-5 1 6,-3-8 11,-3-3-45,1 1 16,0-6-10,1 4 11,-1 2 3386,2 2-3403,-3 7-28,1 4 28,-4 10 0,-1 7 0,-1 6-11,1 13 0,4 10-57,9 14-10,-1-8-746,14 9 505,-9-32-739,10 21-2159,5-6-2104,3-5 4519,0-6 1,-15-22-1,-7-6 1</inkml:trace>
  <inkml:trace contextRef="#ctx0" brushRef="#br0" timeOffset="47115">22218 5787 25100,'-4'-45'79,"0"6"-51,29 93-28,-10-26 129,11 16-135,14 0 17,-17-21-5,24 15 39,-22-31-12,0 0 169,11-13-79,-17-1 158,16-16 144,-9-20-122,0-8-124,-1-3 81,-14 22 1,0 3-116,-2 3 193,4-14-350,-11 32-10,-1 10 78,-2 25-50,-4 30-34,0 5-883,-2-16 0,-2 9 0,-1-1 235,0-6 0,-1 0 1,-2 5 675,1-5 0,-1 7 0,-1 1 0,1-3 0,1-6 0,-1-1 0,2-6 0,-1 1 0,0 2 0,-1-1 0,0 1 0</inkml:trace>
  <inkml:trace contextRef="#ctx0" brushRef="#br0" timeOffset="50675">8126 5596 8310,'0'-4'5444,"0"1"292,0 3-4051,-17-43-5090,10 26 3769,-13-30 1078,12 35-1026,1 4-170,-4-1-114,-5 3-10,-17 6 60,5 4 7,-23 11 50,8 8 50,-9 10-131,21-8 0,2 2-194,5-2 1,1 1 132,-3 6 0,4 1 28,-4 10 3140,5 9-3285,14-13-74,5 15-43,7-18-61,14 6-53,9-19-119,13 3-534,10-6-3589,-18-11 0,0-2 4485,16 2 1,-9-5 0,-27-3-1</inkml:trace>
  <inkml:trace contextRef="#ctx0" brushRef="#br0" timeOffset="51016">8084 5611 22864,'-13'-61'1161,"-4"12"-1167,-11 55 339,3 1 42,-19 15 65,-6 13-236,9-6-84,9-1 1,3 3-4232,3 7 4270,-5 9 907,19 0-1086,21 3-117,2-10 63,16-9 0,4-4-133,6-5-22,12 0 0,1-2-501,-6-6 713,3 0 0,-3-3 0,-21-5 0,11 2 0</inkml:trace>
  <inkml:trace contextRef="#ctx0" brushRef="#br0" timeOffset="54199">3729 7865 16672,'60'2'108,"0"0"0,-18 0 0,1 0 0,-1 2-16,16 5 0,1 2-1119,-13-5 1,1-1 0,1 1 1121,3-1 0,1-1 1,1 0-14,1-1 0,1-1 0,0-1-41,-2 0 0,1-1 0,-1-1-8,-1-1 1,-1-1 0,-1-1 5,-4 0 0,0-1 1,-2-1-226,18-5 0,-2-1 309,-5-1 1,-3-2 402,-6 1 1,-3-2-161,-8 2 1,-4-1 932,10-19-1035,-25 12 10,-26-10-156,-17 8-40,-17-7 51,-8 0 39,0 5 6,7 5 1525,11 6-1531,13 6 1412,10 4-1586,7 3 22,3 1-218,1 1 96,3 7 100,7 7-10,13 13-68,17 8 11,0-3-608,1-6 1,3 1 460,-12-6 0,0 0-177,12 10 0,-3 3-691,-16-4 1,-7 2-1123,-4 20 1504,-30 9 0,2-36 0,-3-1 0</inkml:trace>
  <inkml:trace contextRef="#ctx0" brushRef="#br0" timeOffset="55593">7117 8029 25460,'27'-53'1241,"-1"0"1,-10 11 0,-1-1 0,-9 6-2037,-17-15 249,0 15 1,-3 2-136,-21-10 279,-15 14 262,1 19-484,-1 14 13,5 16 668,9 6 0,-1 6 145,6-2 0,0 1-94,-13 14 0,2 0 355,18-14 0,4 0-181,1 7 1,5-1-111,10 5-566,12 10-383,9-28-136,32-10 524,-4-20 331,-10 0 1,2-5 168,-2-7 1,-1-4 77,3-6 0,-2-4-65,1-6 1,-4-3 196,0-7 1,-4-1-40,-7 9 1,-2-2-81,-5-2 1,-1-3-1,-3 5-179,-2 9 0,-2-1-1,2-9 1,-1-5 0,-1 7-282,-2-12 120,-2 21 1,0 3-269,-2 9-188,0 13 100,0 15 876,-1 16-544,1 24 108,0-13 0,0 4 237,0 7 0,0 2-220,0 4 0,-1 2 2,1 2 1,0-1-53,1 1 0,1-2-77,3-2 1,3-2-59,3-4 0,4-2-10,2-7 1,5-3-175,4-5 0,3-6 246,3-5 1,4-6 55,3-6 0,2-6 49,3-6 1,0-5 113,1-5 0,-1-4 107,-4-5 0,-3-4-1,-4-1 1,-4-3-9,-6 0 0,-5-1-18,-5 2 0,-4 0 63,-3-25-225,-17 12-103,-13 17-80,-14 14 56,-7 15 710,-2 14-528,5 12 68,10 11-25,8 7-6,13 1 423,7 0-441,11-5-42,9-6-172,8-10 14,7-10 68,3-15 160,4-14 116,1-13-57,-18 5 1,-1-2 26,6-10 132,-1-12-6,-20 23-166,0 2 14,-8 5-295,0 12-136,-5 6 241,3 6 34,-5 25-59,5 2-7,2 19 53,13-3-44,11-3 12,14-6 109,14-11-113,10-14 60,-26-13 0,1-3-115,0-5 1,-1-4 221,0-3 0,-3-5 24,-2-4 0,-3-3-78,-3-5 1,-4-3 17,-3-4 0,-3-4-35,-3-4 0,-2-3-549,-2-4 1,-1 0 479,-2-2 0,-1 1-7,1 2 1,-2 3 4,1 6 1,-2 2 49,0 7 1,-1 2 35,0-3-6,-3 10-103,3 20-34,-1 9 47,2 18 2,-1 26 30,2-11 1,0 4-250,0 10 1,0 3 187,1-13 0,0 0 0,0 2-172,1 1 0,1 0 0,0 1 14,2-1 0,0 0 0,2-1-291,5 17 1,4-1-315,2-8 0,3-4-195,1-8 0,3-5-672,-2-9 0,1-4-5472,20 1 7183,-13-19 0,-16-3 0,-11-4 0</inkml:trace>
  <inkml:trace contextRef="#ctx0" brushRef="#br0" timeOffset="56083">8419 7805 19596,'-42'-18'1221,"1"0"0,1 2 0,17 2-1125,31 6-12,32-2-68,-3 2-5,1 4 1,3 1-18,-6 1 1,1 1-479,11 0 1,2 0 477,2 0 0,-1-1 0,0 0 1,-2-1 8,-2-1 0,-3-2-7,-4 0 1,-2-1 11,-4-2 1,-4 0 19,10-7 106,-6-12-27,-23 6 49,-7-9 1,-16 8 692,-13 7-664,-10 7 265,-9 11-392,15 7 1,0 3-40,1 6 1,2 2-23,2 2 1,4 2-21,-7 27 23,24-9 6,17-3-3387,3-11 3392,10-7 40,8-9 44,4-5 11,12-7 40,-3-10 72,-5-8 214,-6-12-320,-15 7-17,-7-5 146,-10 0 34,-2 7-113,0-2 3258,-2 14-3465,0 8 34,0 3-45,2 8-106,6 12-965,12 32 97,-3-8-3886,-3 4 1,-1 0 2740,-4-8 0,2 15 0,-10-46 0</inkml:trace>
  <inkml:trace contextRef="#ctx0" brushRef="#br0" timeOffset="58326">10801 7535 16947,'-10'-50'1609,"0"0"0,-6 5 1,-5 10-1178,-20 21-281,-1 10 34,0 19-79,4 19-635,12-5 0,0 5 521,-5 13 0,1 7-6,9-12 1,0 4 0,1 3-4,1 2 0,1 3 1,0 1-1,1-4-613,1 1 0,1-2 1,0 3 608,1 2 0,0 4 0,1 0 0,2-3-54,2-2 0,3-2 1,-1 1-22,2-3 1,-1 1 0,0 1-1,2 0-33,-1-2 0,2 0 1,-1 0-1,1-1-332,0 13 0,-1-2 0,0-1 319,0-6 0,-1-1 0,-1-3 72,-5 14 0,-3-5 87,-1-13 0,-5-6 117,-19 9-503,-3-39 263,11-31-196,6-14 97,15 2 0,3-5 538,2-2 1,2-3-331,-1-14 0,5-7 119,5 17 0,4-5 0,1-1 0,-1 6-89,-1 4 1,-1 4 0,2-2-6,6-13 0,4-3 0,0 8 22,2 6 0,3 5-1223,11-7 0,2 1 1016,-7 7 0,2 1-463,7 4 1,6 0-1,-5 6-243,-10 8 1,1 3-115,8-4 1,4-1 0,-2 2-332,1 1 0,-1 1 789,11-4 1,-1-1 493,-6 2 0,-1 0 306,-5 1 0,-4 0 520,7-4 2276,-14 0-820,-25 16 2041,-9 0-3379,-4 4 1162,-8 2-1173,5 1 369,1 0-235,8 0-617,2 0-839,2-3 145,0 2-3769,0-1 3892,-3 6 12,2-2 89,-2 4 51,2-6 2683,2 0-2359,-1 1 247,0 0-219,-2 1-173,0-2 11,-1 2 3372,1-2-3551,4-3 27,6-3-32,2-2 32,29-22 18,-9 2-12,14-10-10,-16 5 111,6-19-39,-6 0-93,-12 21 1,-1-2 50,-2-10 0,-4 0-543,0-18 498,-5 24 0,0 1 93,-4-19 22,-4 23 140,-2-1-218,-2 17-107,2 7 51,1 8-34,-1 12 11,-13 33 6,7-15 0,0 2 112,-2 3 0,0 4-101,-5 21 0,2-1-6,8-26 0,1 2-28,0 13 1,-1 7 0,5-5-491,7-6 0,3-1 375,3 17 0,3-2 65,0-24 0,4-2-174,11 7 1,5-5-169,18-1 353,-13-11 1,0-5 10,13-10 39,-16-13 1,-1-7 84,9-15 30,-13 4 0,-2-2-44,-8 0 0,-3-1 864,9-19-814,-11 10 0,-1 1-3,-1-2 25,-4 5 1,-1 1 153,-5 2 255,-6-2-490,-1 17-22,-11 8-45,-8 27 238,3-4-261,-11 38 18,22-16 4,8 16 7,22-15 5,18-7 22,15-11-277,8-9 283,-30-10 1,0-4 50,27-10-6,-17-2 117,0-25-72,-26 4-50,2-10 10,-20 14 1,-5-1 33,-12-10-39,-6-9 17,1 29 0,-1 4 249,-4 2-308,-5 4 0,0 3-31,6 6-55,-27 16 27,37-2-62,-7 23-273,18 14-1728,12-16 0,3 1 1705,6 24-208,8-25 1,6-4-2307,24 1 1645,-14-14 1,1-3 407,-6-4 0,1-2-881,20-5 1,0-5 1500,-17-2 1,0-4 399,14-2 1,-2-4 305,-15 0 0,-5-4 1129,17-21 2159,-20 7-781,-4-19-1362,-13 19-912,1-6 2425,-11 10-2789,-2 18 403,-9-2-616,-12 21-57,-3 10-21,-7 17 27,11 10 0,10 5-5,26 8-51,2-20 34,30 3 33,0-23-31,-15-8 1,2-3 53,6-5 0,0-3 51,20-9-68,-8-6 67,-20-11-17,-17 2-27,-1-7 5,-9 4-40,-9 6-38,-4 10-6,0 7-56,-3 7 0,3 13 17,3 6-12,7 11 7,14-2 16,14 0-12,15-2-4,14-4-612,-23-14 0,0-2 650,24 3-199,-14-8 1,-1-3 249,8-9-12,-16 2 1,-2-4 50,2-22-22,-15-15-34,-14-11-48,-9 26 0,-3 0-30,-1 0 0,-2 2-410,-15-21-2407,-5 20 2839,-23 23 0,27 8 0,-11 8 0</inkml:trace>
  <inkml:trace contextRef="#ctx0" brushRef="#br0" timeOffset="59900">15120 7423 20525,'-1'-48'875,"0"1"0,0 5 0,1 9-480,1 16-57,0 9-308,0 5-177,-2 2 199,-10 18 226,-11 16-264,0-2 0,-3 5-803,-8 9 0,-4 4 940,7-9 0,-2 1 0,-2 2 17,-3 4 0,-1 1 0,0 1-93,8-11 0,0 1 0,0-1 0,2-1-3,-3 2 0,2 0 0,0 1-18,0 9 0,0 2 0,8-3-623,7-3 0,7-1 329,3 18 0,9-3-3,7-24 1,7-4-113,19 6-1,9-6-277,2-7 0,8-4-1825,-10-7 0,6-1 1,2-1-1,-4-2 2372,6 1 1,-2-3 0,-1 0 0,-1-2 0,-1 0-1,-8-3 1,16-1 0</inkml:trace>
  <inkml:trace contextRef="#ctx0" brushRef="#br0" timeOffset="62851">16099 7963 15788,'13'-35'2570,"0"0"1,5-15-2319,-3 8 0,0 1 179,-1-1 421,-6 11-135,-2 7-420,-2 2-538,-3 15 269,-9 44-22,1-7-236,-2 10 1,0 5 229,2-12 0,1-1-3,-1 1 1,1 1 13,3 18 0,4-3 6,3-6-3,4-2 0,5-4 59,13-12 111,12-3 264,17-20-145,-3-18-440,0-7 277,-23 2 0,-2-2 196,14-20-224,-17 14 1,-2-2-52,-5 0 1,-3-2 16,-4-5 1,-3 0-51,0-11 50,-9-7-117,-3 36-544,-4 3 247,4 9-367,2 15 250,3 2-656,7 18-185,6 2 55,11 8-381,8-2 220,17-6 1378,-7-13 201,-1-6 644,-11-13 538,-13-6 829,3-14-957,-9-3-3628,0-7 2826,-7 12 210,-1 2-253,-2 10-291,-1 1-336,0 9 205,0 12 23,0 17 3398,0 0-3410,0 31 21,-1-28 4,0 1 0,0-1-21,0-1 40,0 8 7,1-22 123,2-8 398,3-10-302,8-10-90,8-11 27,14-20-77,-2 3-57,-1 0 17,-7 10-11,-10 15-78,-3 2-45,-1 7 39,-6 7-6,14 15 12,-7-3 11,16 18 16,1-2 12,4-1-17,-1-4 17,2-8 44,0-12 7,3-5 16,2-10 16,-8-13 18,-3-8-12,-3-6-22,-4-2 28,-3 1-5,-4 6-29,-4 7-44,-4 10-45,-3 7-85,-2 4-27,3 12 101,0-1-23,12 26-106,-3-5-6,5 9-874,2 10-408,-6-13 369,2 5-7354,4-1 8424,-8-21 0,1 2 0,-8-15 0</inkml:trace>
  <inkml:trace contextRef="#ctx0" brushRef="#br0" timeOffset="63042">17806 7541 18728,'-1'-7'2806,"-1"2"-2722,2 5-1613,0 0-1288,-27 30 548,31 13 376,-21 15-2721,29-19 1,5-3 4613,0 4 0,1-3 0,-12-25 0</inkml:trace>
  <inkml:trace contextRef="#ctx0" brushRef="#br0" timeOffset="63442">18312 7990 11200,'5'-3'8228,"0"2"-6665,-5 1-398,31-64-263,-25 32-645,7-9 1,-6 2-73,-30 14-118,-17 12-39,-15 16-224,5 8 210,16 4 0,0 4-20,7 1 1,1 2-4,-8 10 1,3 2-12,11-6 1,3 1-26,2 1 0,7-1-5,19 10 67,5-13 128,20-13 1,7-7-88,-10-7 1,1-2-491,12 3 0,1-5 530,-5-9 0,-3-4 33,-11 0 1,-2-2-244,5-8 0,-2-3 260,-5-4 1,-5-3-26,-2-4 1,-4-4-24,-1-4 1,-2-1-14,0-3 0,-2 1-34,-1 12 0,0 0 210,1-9 1,0 2 88,0-2-122,1-10 17,-6 37-336,-3 13 882,0 14-810,0 7-22,-5 45-62,3-24 1,0 3-229,-2 20 1,-1 7-384,3-10 1,0 3-1,1-3-642,-2 5 1,3 1-552,1-4 1,3 3 0,2-6 1904,1-10 0,2-5 0,-1-2 0,0-4 0,5 2 0</inkml:trace>
  <inkml:trace contextRef="#ctx0" brushRef="#br0" timeOffset="64550">19031 7938 15501,'0'-5'5669,"0"0"-3210,0 5-2078,2-63-157,-2 44-180,1-17 1,0 6-45,-1 26 437,0 2-437,0 2-5,0-1 17,1-1 2,0-1 22,2 0 18,0-2 40,1-2 27,-1-1 10,0-1-56,-1 1 73,-1-2-99,1 5 1,-2-1-24,1 4-210,-1 0 181,0 8 17,0 3 7,1 10-63,2 13-16,0-7-415,4 17-1108,-3-7-2227,-1 10 3808,0 4 0,-3-22 0,0-4 0</inkml:trace>
  <inkml:trace contextRef="#ctx0" brushRef="#br0" timeOffset="64766">19202 7445 22554,'7'-2'-7551,"5"16"6136,-6 39 0,2-18 0,-3-15 0</inkml:trace>
  <inkml:trace contextRef="#ctx0" brushRef="#br0" timeOffset="65075">19590 7676 20890,'-6'-10'2683,"0"2"-2207,6 8-487,0 0-12,4 20 18,4-2 5,4 20-23,10 11-38,-2 5 5,-9-21 0,-1 1-17,2 24 90,-7-14 89,-11-16 197,-3-13 369,-5-16-471,6-6-3167,0-27 3034,6 11 16,6-28-79,2 23-532,23-27-7465,20 23 7992,3-2 0,-9 21 0,-24 12 0</inkml:trace>
  <inkml:trace contextRef="#ctx0" brushRef="#br0" timeOffset="66343">20581 7785 13816,'2'-7'4738,"-1"1"-3931,1-25 0,-3-4 240,-8 7-725,4-12 0,-4 3-19,-16 20-180,-7 7-61,-5 11-18,-7 13 7,-7 17-354,23-10 1,1 3 321,-2 3 1,1 3-15,-3 7 1,3 1-12,8-12 1,2 0-4,0 2 1,3 0-36,3 12 27,7-10 28,6 8 62,16-13-45,-2-11 61,12 0 712,-12-11-638,2 1 21,-7-3 180,-3-1-274,-4 0 50,0 0-106,-3-3-62,0 1-191,1-2-3545,5-2 247,0 1 3517,6-2 0,-7 4 0,0 0 0</inkml:trace>
  <inkml:trace contextRef="#ctx0" brushRef="#br0" timeOffset="67621">20022 7958 7330,'-8'-1'4486,"1"0"-2413,7 1 2766,0 0-4480,-9-3-51,4 4-28,-10-1-90,8 4-50,1-2 95,2 1 258,3-2 1283,1-1-1574,4-6-29,0-2-16,4-9-39,-1-2-1,1-4 12,-1-2 0,-2 2 5,-2 3 17,-2 4 29,-1 5-18,-3 2-22,-2 1-28,-2 1-50,1 1-18,1 1-32,2 2-24,1 1-458,2 2 380,-3 0 68,0 4 33,-3 2-22,-2 3-6,0 1-16,0 1-35,1-2 7,2 0 33,3-2 5,-1 7 40,-1-2-22,-2 6 16,-1-2 0,-1-1-11,1-3 6,4-5 22,0-1 39,2-4 39,3-1 12,3-1-51,1 0 51,15-4-12,-4-2 23,9-5 5,-8-1 57,-5-2-18,-3-6-44,-4-5-28,-3-5-6,-1-4 29,-2 4-1,0 5 11,-2 8-10,0 6-91,-1 7-38,0 2-51,-1 2 16,-4 7 46,-9 10-6,-6 15 6,-4 12-23,4 6-17,10 5-11,12-2-89,17 0-219,14-3-1853,-7-26 0,1-1 1114,20 10 1092,-2-13 0,-2-4 0,-12-5 0,24 4 0</inkml:trace>
  <inkml:trace contextRef="#ctx0" brushRef="#br0" timeOffset="68615">20932 7708 16600,'3'-44'1387,"0"0"1,-1 1 0,2-24 0,-1 8-235,-4 13-313,0-7-196,0 10-196,0 13-206,1 12-192,0 10-112,0 10 51,0 17 45,0 23-15,1 3 1,-1 5-34,0 2 0,-2 0-523,2 3 1,-2 1 505,-3 2 1,-1-2-80,1-10 0,-1-1-148,-2 12 1,1 1-253,2-4 1,1-1-822,4 4 1,2-3 661,0-18 0,2-2-1365,3 3 0,2-6-3988,1-15 2107,-1-7 3915,-10-24-3017,-21-28 4478,3 6 314,-2 6 1,-3-2 1758,-14-10-1885,15 17 1,0 0 1077,-16-19-1002,13 6-1244,13 12 58,26-7-455,19 14-62,-3 5 0,3 2-11,5 2 1,4 3-314,13-2 0,1 2 310,-6 1 1,-1 1-4,-1 1 1,-3-1 19,-4 1 1,-2-2 119,-5-2 1,-3-1 5,20-9 194,-21-2 0,-5-4-31,-11-9-129,2-8 229,-14 3 0,-6 12 633,-3-3-616,-2 6 3034,3 10-3425,2 5-29,3 9-72,-1 12 33,0 16-12,0 23-27,1-18 0,0 4-741,-1 15 1,-1 0 614,2-15 0,-1 0-384,-1 16 0,-2-1-544,0-20 1,-1 0-3796,-4 11 1,-2-2 2785,-3 10 0,0-10 0,12-35 0</inkml:trace>
  <inkml:trace contextRef="#ctx0" brushRef="#br0" timeOffset="69033">20653 7687 13743,'2'-3'5052,"-1"0"-1798,-1 3-3124,-27-39-2,-2 33-47,1-10 1,-4 4 41,-4 22 0,0 9-36,4-3 0,-1 2-937,-5 7 1,3 0 911,-9 13-9,21-12 0,2 3 27,5 1 1,2 1-70,2 0 1,2 1 4,3 4 1,6-2-22,23 18 16,0-27 0,3-3 6,26 10-42,-22-18 0,3-2-749,30-2 1,1-3-599,-27-3 1,0 0 1371,17-3 0,7-2 0,-11 0 0,-10-1 0,18-7 0</inkml:trace>
  <inkml:trace contextRef="#ctx0" brushRef="#br0" timeOffset="69532">21774 7229 20795,'-35'27'-828,"16"12"0,22-9 1,6 0-1</inkml:trace>
  <inkml:trace contextRef="#ctx0" brushRef="#br0" timeOffset="70865">22093 7606 18246,'2'-4'3764,"-1"1"-2537,-1 3-1132,-64-1-28,11 25-42,1-9 1,-1 4-21,22 3 1,3 4-3,-5 13 0,5 1-20,6 12 5,9-16 1,7-1-5,32 14 21,-2-20 40,31-2 50,-8-20 51,16-5-46,-31-5 1,0-4 185,26-13 72,-11-14-55,-14-11-935,-15-15 716,-9 7 11,-10 8 1,-4 2-286,-1-2 346,-7 3 1,-2 1-62,-7 7-106,-9-4-95,8 24 44,8 11-308,-3 22-100,10 8-124,0 22-179,18 4-358,13 4 232,-4-27 0,3-2-201,3-1 0,3-2 72,1-3 1,2-2 673,0-5 1,1-2 698,16 0 888,8-16 307,-25-11 18,6-15-287,-14-8-174,-4-6-105,-1-4 380,-1 5-1053,-6 12 286,-1 4-768,-8 17-49,1 0 200,-6 32 12,1 5 0,-2 22 6,2-2-6,2-2 11,0-9 23,2-13 128,-1-12 208,3-9-57,3-7-155,7-8-41,16-18-77,-7 8 32,14-14-60,-11 18-35,6 0-27,0 8-57,-3 8 51,-7 6-185,8 19-11,-10 4-39,9 14-56,-5-2-141,5-1-307,8-3-376,14-4 490,-19-18 1,3-2-82,13-3 1,1-2 490,-14-1 0,0-2 330,13-4 0,-3-4 552,2-9 346,2-13 58,-18-7-506,-14 5 920,-13-23-751,-15 19-258,-14-14-213,-14 20-140,-7 12-50,1 10-6,6 15-16,9 9-12,9 13 372,9 5-360,6 3 5,9-4-28,7-4 11,9-7 67,3-8 79,5-8 73,2-7 33,1-13-16,0-8-17,-3-12 100,-1-17-190,-11 14 146,0-11-23,-11 24-129,-1 2-100,-2 9-185,-1 6 151,-4 21 16,2 5 1,-3 10-67,11 16 39,9-16 11,14 13 28,11-18 22,8-9 40,7-12 27,0-15-1707,-24-8 1,-2-4 1656,8-15-440,-15-1 1,-5-5 422,-8 5 1,-4-3 2,3-14 0,-2-4-306,-2-3 1,-2-2 289,-1 19 1,0 1-1,-1 0 22,0-19 0,-1 2 39,-1 7 0,-1 2 47,-1 11 1,0 2-175,-7-18 91,3 29 2394,3 11-2529,3 22 1167,0 18-1049,1 7-40,1 11 1,-1 12 0,1-5-189,1-8 1,-1 3 105,0 2 0,1 7 0,0 2 0,-1-4-496,1-5 0,1-2 1,0 1 60,1 9 0,0 3 1,3-1-447,1-5 0,1 0 0,4-2 986,3-2 0,3-2 0,-1-4 0,-2-4 0,1-5 0,20 18 0</inkml:trace>
  <inkml:trace contextRef="#ctx0" brushRef="#br0" timeOffset="72083">24386 7101 18660,'-1'-46'1161,"0"1"1,0 1 0,4 10-759,4 24-257,3 2-45,5 15 156,29 34-145,-5-3-616,-13-10 0,5 4 0,-2 1 543,10 14 0,0 2-30,-7-6 1,2 3-1,-3 4-748,-8-3 1,-1 4 0,-2 0 0,-2-3 691,1-1 1,-4-2-1,-4 3-181,-7-1 0,-3 4 0,-5-1 0,-6-4-9,-13 3 0,-9-5 1,3-2-1,3 5 1,0-4-1,-10-3 1,-1-1-1</inkml:trace>
  <inkml:trace contextRef="#ctx0" brushRef="#br0" timeOffset="74433">17417 9088 15479,'0'-7'2705,"2"-25"1,-1-3-2141,-5 12-167,2-16 0,-5 3-22,-18 19-253,-14 2-56,-16 13-363,20 9 0,-2 5 312,-5 4 1,-2 5-17,-8 13 0,1 5-14,11-7 0,4 2-3,2-1 1,6 0-29,6 15 23,22-19 89,12-1 67,17-14 1,17-15-68,-15-7 0,0-4-436,6-4 1,-1-4 424,2-4 0,0-4 28,-1-2 0,-2-2 0,-3-1 0,-2-3 2,-5 0 1,-2-2-42,-5 0 0,-3 0 14,-4-1 0,-2 1-128,-2 2 1,-2 1 174,3-27 23,-1 18-62,-3 18 675,-1 15-831,-3 14 755,0 17-660,-3 22-1,-1-10 1,-1 2-80,-2 6 1,0 1 59,-2 4 0,1-1-39,2 1 0,1 0-51,1-2 0,6-1-36,8 5 0,6-4 59,0-9 0,6-4-20,10 0 0,5-5 3,3-12 0,0-6-267,-5-2 1,1-3 353,12-7 0,-1-5 30,-9-1 1,-2-4 36,9-4 0,-2-3 28,-7-1 0,-4-2 3,-5 0 0,-4-3 179,-4-9 1,-5-1-60,0-16-17,-12-7-72,-12 35-40,-8 9-44,-6 11-34,-7 13 675,-4 11-670,-2 13-16,-1 17-11,14-4 27,6-2-33,12-6 230,9-12-196,4 1 123,14-9-79,-4-9 62,18-12-50,-15-4 89,16-15 241,0-17-285,-10 12 72,0-15-78,-22 32 78,-2-2-106,-2 9-135,-1 3-16,-8 14 55,-3 7 7,-3 6-7,-1 9 1,10-6-3376,7 10 3387,4-14-17,15 2 45,16-16 0,-3-2 16,29-12-22,-24-4 37,2-7 0,1-4-102,12-17 143,-13-1 1,-2-4-273,-17 15 1,-4-2 224,5-16 0,-3-4-11,-8 13 0,-2-1-1,2-8 1,-1-2 1415,-1-1 0,-2 3-1322,2-17-68,-5 17-40,-5 31-66,-2 13 0,-13 25 61,-4 16-422,-4 13 388,10-14 1,2 3-65,4-3 1,2 3-946,2 1 1,1 4 0,1-2 885,1 2 1,3 1-193,5 2 0,3 4 0,2-6-228,2-8 0,3-4 70,5 15 1,1-3-645,-5-19 0,-2-6-782,3 2 691,-8-15-1021,-12-17 152,-6-14-1591,-13-23 3691,3 6 0,3 5 0,-2-1 2094,-5-15 637,5 14 0,0 0 629,-12-20-1177,4 9-4,2 15-875,10 15-620,-2 0-768,8 9-140,7 3 240,28 3 18,0 0-29,8 0 1,6 0-662,-3-1 1,3 0 660,14 0 1,1-2-1,2-1 1,-3 0 2,-12 0 1,-1-1 42,17-7 0,-4-1 206,-5-3-151,-14 6 1,-5-2 386,-15-2 11,-22 2-297,-14 1 0,-22 2-84,1 6 157,-21 6-100,4 11-164,3 7 12,6 12-33,24 4 5,11-5 1294,6 10-1389,18 6-50,14 8 111,3-11 17,6-12 79,8-22-12,-15-7 152,32-14-129,-37-1 201,21-29-184,-29 18 195,11-35-172,-16 31 251,6-25-90,-9 30-100,0-3-297,-4 16-17,-3 4 5,0 6-55,3 20-236,0 11-1081,2 30-921,-1-10 2428,-2-10 0,-1-3 0,-1-11 0,1 16 0</inkml:trace>
  <inkml:trace contextRef="#ctx0" brushRef="#br0" timeOffset="75091">20514 9121 15961,'14'-54'1770,"0"0"0,-2-7 0,-7 5-823,-19 9-415,-20-6-179,-21 39-244,22 15 0,-1 6-390,-1 5 1,1 6 285,2 10 1,4 4 2,6-5 1,4 4-4,4 8 1,2 5-1,4 0-575,0 7 1,3 2 561,0-3 1,0 5-1,1-3-24,3-6 1,0-2-1,1 1-54,0 0 0,0 0 1,0-2-19,0 8 0,0 1-171,-1-6 1,0 4-1,-2-5-428,-3 1 1,-3-1 450,-4 15 0,-5-3 9,-2-20 1,-4-8 337,-27 6 181,1-33-522,6-30 181,25 2 1,4-5 455,1-8 1,5-4-454,4-6 1,5-3-209,8-4 1,6-1 205,0 18 1,3 0 0,3 1-286,4-1 0,3 2 1,3 1 323,1 2 1,3 1 0,1 2-2,0 2 0,1 2 0,0 2-382,17-9 1,0 4 140,-4 4 1,0 4-459,-4 3 0,-2 3-1678,-3 3 1,-1 2 2402,21-2 0,-25 6 0,-17 6 0</inkml:trace>
  <inkml:trace contextRef="#ctx0" brushRef="#br0" timeOffset="75808">20660 9451 22951,'44'-34'136,"1"-1"1,-3 0-1,-2 0-41,-10 4 1,-2-1-1084,1-5 1,-1-2 1029,0-3 0,0-2-12,0-3 1,-2 0 16,0 1 1,-1 0 30,-3 3 1,-2 2 47,-4 5 0,-2 3 914,2-18-665,-9 18 137,-7 17-551,-4 10 11,-6 14 45,-11 11-23,-8 18 12,-6 14 5,8-4-25,10-5 0,3 3 162,6-11 0,2 2-185,-3 17 1,4 2-34,6-9 0,4-1-39,4 0 0,4-2 8,7-3 0,4-4 45,6-4 0,3-4 39,-6-7 0,3-5-31,20-3 1,2-8 30,-15-7 1,0-3 30,15-4 0,1-5 36,-14-3 0,-3-4-140,-6-1 1,-3-2 347,11-23-97,-19 1-43,-12 13 185,-17-2-225,-4 20 642,-14-2-776,-5 18 395,-3 13-406,0 12 110,9 11-127,12 5 11,17 0 34,12-4 45,14-6 27,9-7 29,7-10 22,1-8-34,-10-7 153,8-17-80,-19-6-11,7-16-39,-16-6-29,-7-6-10,-11-1-17,-10 2-6,-13 8-11,-13 11-34,-6 11-94,3 10-74,11 12 23,15 7-124,13 10-336,13 7-576,11 4-1121,13 4-2206,9-2-3837,9-3 8379,-4-7 0,-17-10 0,-14-7 0</inkml:trace>
  <inkml:trace contextRef="#ctx0" brushRef="#br0" timeOffset="76267">22188 9153 10186,'2'-5'9326,"0"2"-4739,-2 3-4727,8-44-84,-7 35 152,7-26 72,-9 51-17,2 10-22,7 4 33,8 2 40,10-2 27,8-3 29,5-8 16,4-9 34,0-7 34,-2-11-68,-11-1 191,4-18-95,-17 4 44,2-10-11,-13 11-66,-4 5-119,-6 8-128,-4 5-40,-5 8-11,0 5 39,4 7 68,9 7 27,13 3 46,25 7-46,-5-9-8,-3-9 1,1-2 24,21 0 9,-19-6 0,2-3 53,6-4 0,-1-3-22,13-4 69,-16-10 1,-4-4-65,-9-4-14,-6-1 1,-3-3 7,-7-16-27,-4-13-62,-10 3-151,-8 10-656,-10 13-5394,-9 16 5381,-2 12 0,12 4 0,6 4 0</inkml:trace>
  <inkml:trace contextRef="#ctx0" brushRef="#br0" timeOffset="79201">3514 10338 14832,'40'17'242,"1"-1"0,4-5 1,6-3-1,-2-1-1781,11-2 1,3-3 1486,-14-2 0,5-1 0,1-1 0,-3 0-672,1-2 0,-1 0 0,1-2 730,-3 0 1,2-1-1,0 0 1,0 0 19,0-2 0,-1 1 0,-1-1 1,0-1 156,13-3 1,-2-2 0,-2 0-70,-6 1 1,-2-1 0,-4 0 266,12-6 0,-7-2 200,-16 3 0,-5-2 415,-2-15-766,-26 9-17,-46-11 61,-10 12 433,10 7 0,-2 0-226,4 4 1,1 1 75,4 1 1,1 1 394,-16-8 2171,22 7-2888,17 6 918,9 5-1579,3 2 365,7 6 83,7 7-11,16 13 0,1-1 6,5 2 0,4 2-393,-6-5 1,1 0 335,7 3 1,1 3-620,-6-2 0,0 2 0,-5-3-445,-7-3 1,-3 1 1103,15 19 0,-6-2 0,-19-14 0,-4 0 0</inkml:trace>
  <inkml:trace contextRef="#ctx0" brushRef="#br0" timeOffset="86073">6863 9937 12707,'2'-6'5321,"-1"0"-4520,-1-23 0,-4-6 184,-7 7-719,3-12 0,-3 3 98,-19 15-123,-8 7-84,-5 7-73,-6 7-84,-2 11-56,1 9-45,4 9-704,9 9 738,13-7-110,6 25 154,15-12 12,2 10 8,12-22 0,5-1-2,23 9 2,-17-16 0,4 0-81,18-1 0,1-4-267,-12-5 1,-1-1 263,12 5 1,-1 0-172,6 4 275,-24-4 380,-21-6-206,-14-5 78,-47 4-222,24-6 1,-3 0-35,-5 0 0,-4 0-13,-18-1 0,0-3-68,23-3 1,1-2-563,-15-1 0,3-3 570,-1-17 1,26 11-1,17 0 1</inkml:trace>
  <inkml:trace contextRef="#ctx0" brushRef="#br0" timeOffset="86757">7381 10095 18341,'1'-6'4896,"0"0"-4269,-1 6-912,0 0 324,-4 25-17,4-3-5,2 14 0,4 6-17,6 19-253,-1-17 1,1 1 257,-2-8 1,0-2-6,-2-2 0,-1-1 11,3 23 17,-6-12 90,-3-16 296,-3-13 381,2-9-212,-3-10-420,-5-10 387,0-5-506,-2-9 1,1-4-31,3 2 0,2-2-459,-2-16 0,0-3 465,4 3 0,2 0-1,1 0 1,1 1-4,-1 11 1,2 1 0,2-10 0,1 2-216,6-6 168,-4 17 0,2 1-14,13-3-16,12 10 16,15 9 31,-18 11 0,2 2-180,2 4 0,0 4 169,0 2 0,-2 3-9,-4 4 0,-2 1-61,13 20 913,-18-8-829,-19 11 215,-23-12-164,-21 11-43,11-22 0,-2-1-56,-4-1 0,-1-1-135,-1 0 1,0-2-306,3-2 1,2 0-2185,-21 5 2683,11-2 0,22-6 0,7 0 0</inkml:trace>
  <inkml:trace contextRef="#ctx0" brushRef="#br0" timeOffset="87490">8410 10305 18919,'-1'-44'1139,"0"-1"1,0 1 0,-1-11 0,2 7-703,0-1 190,1 25-353,-1 14-369,0 4-65,0 9 143,0 12 40,0 17 5,-1 19-20,0-18 1,-1 1-189,-1 5 1,-1 0 182,0 2 0,-2 1-12,-2 3 1,0-1-26,-3 14-61,-2-1 190,8-40 308,1-4 68,1-12-286,-1-14-84,-5-30-67,1 5-77,1 0 0,1-2 88,4 6 0,1 1-17,1-10 0,1-2 33,3 3 1,2 0 10,1 4 1,2 2-75,14-22 13,1 14-50,6 13 22,7 11 12,11 8-21,-9 12 1,1 5-3,-3 3 0,0 4-146,2 1 0,-2 3 129,-2 9 0,-3 4-56,-8-1 1,-3 4-295,5 19 0,-3 2 96,-7-16 1,-4 1-298,-1 15 0,-3-1-1707,-3 10 51,-2-27 1,0 0 2251,2 22 0,-3-27 0,0-11 0</inkml:trace>
  <inkml:trace contextRef="#ctx0" brushRef="#br0" timeOffset="87652">8554 10401 12746,'-6'-5'7545,"2"2"-6134,4 3-750,0 0-459,35-78-1823,-8 60 1,3-1 1617,4-26 0,6 1-90,13 23 1,4 9-592,-10 1 0,-1 1-4232,10-1 1,-2 1 4587,-15 3 0,-5 2 0,10 0 0,-33 3 1</inkml:trace>
  <inkml:trace contextRef="#ctx0" brushRef="#br0" timeOffset="88167">10073 10094 17300,'7'-46'1592,"1"0"0,0 0 0,1-16 0,-3 11-1026,-8 25-477,-4 14-44,1 20 95,-5 26-31,1 9 1,0 5-556,2-10 0,0 3 468,0 2 1,0 6-1,1 2 1,1-5-624,0 18 0,2-1 537,2-4 1,0 5-1,7-3-425,5-6 0,4-1 0,7-3 153,11-2 0,5-2 1,-2-4-1,-3 5 1,0-6-1,9-12 0,-1-1 1</inkml:trace>
  <inkml:trace contextRef="#ctx0" brushRef="#br0" timeOffset="88992">11686 10272 18980,'-20'-41'898,"-1"-1"0,1 2 0,2 8-758,6 22 67,-12-4-201,5 11-1,-3 3-5,-4 16-11,-9 23 11,6-6 11,7-4 0,1 1-11,-2 11-20,10-10 1,3 1 19,4 18 23,27 3-361,4-33 0,4-3 338,0-3 0,2-2-23,20 2 1,3-1 2,-9-2 1,1 1-12,13 6 0,-3 2 25,-18-9 1,-8 4 128,5 34-72,-46-26 5,-23 6 1,-10-2-18,6-10 0,-1-3-419,-10 6 1,-1-2 441,1-5 0,1-3-4,13-5 1,0-1 8,-5 0 1,1-2 43,4-6 1,2-2-100,-5-3-623,7-31-649,34 4-2028,17-21 419,10 17 2869,19 1 0,-27 25 0,0 2 0</inkml:trace>
  <inkml:trace contextRef="#ctx0" brushRef="#br0" timeOffset="89217">12078 10382 19669,'8'-7'4783,"-2"1"-4268,-6 6-324,0 0-208,-33 38-22,23-10-29,-8 3 1,2 0-67,18 3-359,6 9-593,9-9-5064,15 13 6150,-6-16 0,-2-7 0,-15-17 0</inkml:trace>
  <inkml:trace contextRef="#ctx0" brushRef="#br0" timeOffset="89407">12189 10216 22750,'-1'-40'490,"0"0"0,-1-21-944,2 55-380,-1 20-97,0 10-502,0 24-1273,3 12 2027,1-20 1,0-1 0,0 4 0,2-1-1</inkml:trace>
  <inkml:trace contextRef="#ctx0" brushRef="#br0" timeOffset="90257">12467 10494 24967,'12'-47'-179,"2"20"202,-1 57-12,1 9 0,-3 5-5,-5 0 38,-5-3-27,-4-10 73,0-12 229,-1-10 118,4-8-168,2-9-202,5-8-27,6-12-24,9-8 18,5 0 28,2 4-68,-2 10-61,-7 11 5,-5 6 23,1 12 5,5 9 18,-1 3-57,12 13-118,5 5 46,4 1 83,-16-17 1,2-2-158,25 5-393,10-10 550,-28-9 1,1-3 41,1-4 1,-1-2 35,-1-2 1,-1-3 78,22-17 62,-13-8 214,-11-11-226,-16 13 1,-5-5 263,-15 11-264,-8 8-89,-12-1-56,-9 16-6,-9 15-16,-1 13-17,1 16-6,8 10 17,12 7 371,12-13-433,20 16 68,0-35 11,26 17 83,-11-34 57,11-4 45,-9-19 33,-3-13 34,-4-10 28,-5-2 11,-4 4-56,-4 10-146,-4 11-162,-1 8-67,-1 12 106,0 13 73,0 21-31,0-8 0,0 1-456,-1 30 444,-1-22 0,-1 4 0,0 0-1067,-1 13 0,-1 2 962,-1-2 1,-1 4 0,-2 0-66,-1-5 0,-1 0 0,-3-1-95,-4 3 0,-2-1 0,-3-1 9,-4-2 0,-3-1 1,-3-4 161,0-4 1,-3-2 0,-1-5 111,4-7 1,-1-4 0,0-5-202,-8 0 0,2-13-116,-17-30 65,35-7 0,5-9-59,4-16 0,5-5-541,3 7 0,7-4 585,6 10 1,4-6 0,4 0 0,1 4 50,5 0 0,3 3 0,2-2 3,1 0 0,3-2 0,1 0 0,1 5-263,6 0 1,2 4 0,0 4-329,-2 3 0,1 3 1,0 2-1444,14-6 1,1 4 2243,-1 3 0,-4 5 0,5-3 0,-9 8 0</inkml:trace>
  <inkml:trace contextRef="#ctx0" brushRef="#br0" timeOffset="90907">13639 10880 10153,'0'10'4856,"0"-1"-2655,0-9 5484,0 0-7232,6 18-335,7-28-17,12 6 11,6-41-62,-14 18 1,-1-2-458,0-5 0,-2-3 427,1-3 0,-2-3-4,-1-3 1,-1-2 22,-1-2 1,-2-1 18,-2-1 1,-2 1 25,-2 2 0,-2 0 56,-2 5 0,-2 1-149,-1 8 0,0 2 189,-5-15-141,2 21-179,3 16-34,3 14 113,2 7 49,1 47 20,3-23 1,0 3-101,2 21 0,1 4 75,3-1 0,0 1-11,-4-20 0,1 1 0,1-2-37,3 18 1,0-2-29,0-7 1,2-2-40,0-7 1,1-3-89,0-7 1,0-3 18,17 9 39,12-23 190,-10-15 11,23-25 39,-14-11-189,-16 11 0,0-1 211,-3-1 1,-2 1 202,10-20 979,-14 15-1069,-12 13 340,-10 11-570,-5 4 75,-3 4-131,1 5 406,5 4-361,4 3 11,11 1 17,10-2 28,12-5 22,11-2-27,4-10 22,-3-5 72,-7-12-66,-10-6-18,-8-4 51,-9-2-5,-5 5-18,-9 6-44,-8 8-17,-15 8-22,-11 6-1,-17 16 23,12 7-22,5 7-6,18 12-129,15 3-634,9 17 32,5-27 0,6 0-4157,13 7 1,3-3 3222,9 10 0,6-7 1,-35-33-1</inkml:trace>
  <inkml:trace contextRef="#ctx0" brushRef="#br0" timeOffset="91574">16394 11078 18442,'-1'-56'1561,"-1"0"0,1 0 1,0-1-1,-1 2-900,-3-4 1,-1 8-438,2 21-168,-4-1-185,2 40 123,-11 51 1,4-5-912,6-5 1,-1 11 0,2-6 910,2-10 1,1 1-8,0 12 0,1 7 0,2-1-720,1-8 0,2-2 0,0 1 662,-1 1 0,0-1 1,-1 2 8,1-8 0,0 1 1,-1-1-1,0-5-426,-1 5 1,-1-5 490,-1-1 0,-3-8 86,-10-18-66,2-13 10,-21-39-19,17-3 0,4-9 47,-3-13 0,2-3-56,6 21 1,1 0-1,3-2-1,3-8 0,4-2 0,2 1 425,0 6 1,1 1-1,2-4-406,1 0 1,2-5 0,1 0 0,0 3-37,2-8 0,2 3 0,0 1 2,-1 3 0,1 1 0,1 5-20,1-2 0,5 5-92,10-3 0,6 3 423,-6 11 0,4 1-319,2 3 1,6-1-1,-2 6-1087,5 5 0,-2 5 1089,-1 2 1,0 6-60,-1 15 1,-5 6 960,-1 6-911,-9 6 1,-6 5 31,-14 23 13,-11-19 1,-9 1-3,-19 10 0,-10-3-212,-4-6 1,-4-3 188,-4-1 1,-2-3-26,-4-6 0,0-5-182,9-6 0,1-3-260,7 0 0,1-3-397,-17 0-6764,61-17 7053,18-2 0,1 1 1,-5 5-1</inkml:trace>
  <inkml:trace contextRef="#ctx0" brushRef="#br0" timeOffset="92773">17316 10619 21198,'10'-44'784,"1"0"0,-2 4 1,-10 10-472,-29 23-111,-5 9-90,-2 11-56,-3 15-39,0 13-17,4 9 5,8 3-10,12-4-7,10-8 12,9-11 12,1-13 44,3-8 683,17-13-644,-9-1 118,26-12 0,-16-2-39,6-7-113,-10 3 203,2-6-152,-14 17 84,3-4-314,-10 13-11,-1 2-140,-1 6 247,1 5 5,8 9 6,1-2-123,28 14-107,1-11 83,10 3-125,-10-13 1,1-3-77,23-2-193,-16-3 1,0-1 517,-7-4 1,-3-3 33,21-3 33,1-15 68,-10-8 22,-2-6 34,-21 11 0,-4-1 162,1-12 6,-7-3-196,-18 20 79,-19 1-180,3 15 11,-25-1-11,5 15-17,-8 6-17,3 12-5,10 5 11,11-4 880,6 15-908,12-12 5,3 5 12,18-3 28,-4-19 162,20 4-84,-14-16 96,17-10 161,-3-17-228,-6 4 200,5-21-128,-22 21-16,0-5-108,-7 16-156,-3 7-39,0 4-140,-1 10 274,1 2-22,-4 45-3,-1-24 0,-1 2-560,-5 21 1,-3 5 559,2-18 1,-2 1 0,-1 1-418,-3 4 1,-1 1-1,-1 0 390,-3 3 0,0-1 0,-2 0-26,0-1 0,-2-1 0,0-1 35,2-5 0,-1-1 0,0-3 38,-9 8 0,1-6-55,6-12 1,0-7 109,-11-3-27,15-32-34,12-8-6,14-15 1,9-7-21,1 4 1,5-2-150,0-1 0,2-4 0,3 1 111,3 1 1,2 1-1,1 1-9,2-2 0,2 1 1,1 1 12,0 2 0,1 2 1,1 1-5,-1 5 1,-1 1-1,0 2 8,4-3 0,0 4-98,12-4 0,0 3 501,-18 13 0,1 1-361,10-4 0,0 1 180,10 0-127,-17 7-5,-16 5-12,-11 3-67,-5 3 17,-3 2 1605,0 8-1549,0 10 412,1 12-457,4 7-16,7 4 38,10-2 23,9-6 56,5-9 90,3-11 11,-2-13-22,0-14-18,-2-14-10,-3-12-79,-9 1 22,-10 4 1,-1-1 72,2-14-28,-5 14 0,-1 2 185,-2-7-117,-8 12-135,-8 13-12,-10 7-32,-8 12-35,-6 11 12,-4 15-17,1 14-14,20-17 0,4 3-427,3 3 1,3 1 230,7 3 0,5 1-267,6 2 1,6-1-1238,7 0 0,6-2 1742,9 2 0,0-5 0,7 5 0,-1-9 0</inkml:trace>
  <inkml:trace contextRef="#ctx0" brushRef="#br0" timeOffset="95840">6708 11197 25033,'-48'1'239,"0"0"0,1-1 0,-1 0 0,5 1-226,2 0 1,11 0-84,23-1 299,29 1-109,8-1 1,5 0 88,20 0 1,7 0 35,-11-1 0,4 0 1,1 0 24,-7 0 0,1 0 0,2-1 1,0 0 64,5-1 0,1 0 0,1 0 1,1-1-64,-9 1 0,1-1 1,1 0-1,0 0 0,1-1-56,2 0 1,1 0 0,0 0 0,1 0 0,-1-1-152,4 1 1,-1-1 0,1 0 0,0-1 0,0 1-66,1 0 0,1-1 0,0 1 0,0 0 0,-1-1 0,0 1 0,-2 0 0,1-1 0,2 1 0,3 0-423,-11 2 1,4 0 0,2-1-1,1 1 1,0 0 0,-2 0 0,-3 0-1,-5 1-27,15-2 1,-7 1 0,-1 1 0,3 0 19,4-1 0,10-2 0,-2 2 0,-15 4 1,-25 5-963,-26 9 1009,-35-2 1,-19-2 242,0 1 0,-5-1 0,-4-1 22,3 0 0,-3 0 1,-2-1-1,-1 1 24,5-1 1,0-1 0,-3 1 0,1 0 0,-2 0 149,-4 0 1,-1 0 0,0 0 0,-2 0 0,1 0-136,8-1 1,-1 0 0,0 0 0,0 0 0,-1 0-1,1-1 79,-2 1 0,-1 0 1,1 0-1,-1 0 0,1 0 1,-1 0-7,0-1 0,0 1 0,-1-1 0,1 0 1,0 0-1,-1 1 155,1-1 1,-1 0-1,1 0 1,-1 0 0,0 0-1,1 0-306,0 0 0,1 0 0,-1-1 0,1 1 0,-1 0 0,2-1 89,0 1 1,1-1-1,0 1 1,0-1-1,1 1 1,0 0 5,-7 0 1,0 1-1,1 0 1,1-1 0,2 1-50,-8 0 0,1 1 0,3-1 0,4 0-50,-1 0 1,5 0 0,3 0-411,-16 2 0,17-1 657,36-2-533,43-1 88,20-6 1,12-3 396,-7 2 0,4-2 0,2 0-175,-6 0 0,1-1 0,2 0 0,1-1 44,-6 1 0,2 0 0,0 0 1,0-1-1,-2 1-69,4-1 1,-3 0 0,2 0-1,7-1 242,-11 2 1,6-2 0,5 0 0,1 0-1,0 0 1,-2 0 0,-3 0 0,-6 2-83,9-2 1,-7 0-1,0 1 1,8-1 81,-8 1 1,5-2-1,5 1 1,3-1-1,-1 0 1,-1 0 0,-4 1-1,-5 0 35,3-1 1,-5 1 0,-3 1 0,1-1 0,3 0-273,-1-1 1,1 1 0,2-1 0,0 0-1,-1 0 1,0 1 177,5-2 1,1 0 0,-2 1 0,0-1 0,-1 0-38,-6 1 1,0 1 0,-1-1 0,-2 0 0,-1 1-26,3-1 0,-1 0 1,-2 0-1,-4 1-384,1-1 0,-3 1 0,-6 0 429,14-4 0,-33 5 0,-30 6 0</inkml:trace>
  <inkml:trace contextRef="#ctx0" brushRef="#br0" timeOffset="97649">20338 10965 20453,'3'-57'1258,"0"0"1,-1 6-1,0 5-709,3-4-331,-3 20 85,0 10-426,-2 14-146,0 6 213,0 7 89,0 22 12,0 18-34,-2-4 1,-1 4-12,0-4 0,0 0-3,-4 14 0,-1-3-128,2-21 1,0-3 158,-5 21 179,3-31 309,6-13 27,0-6-381,2-6 29,-1-26-152,1 6-9,0-15 1,2-5-17,1 10 0,0 0-8,0-6 0,2-3 30,3-8 0,2 2-299,4-12 271,-6 26 0,2 1 15,14-17-79,-3 28-11,16-4 11,8 18-12,11 16-227,-23 2 1,-1 5 252,3 6 0,-2 4-20,-1 6 0,-3 4-106,-3 5 0,-4 4-826,-2 15 0,-4 2-42,-5-18 0,-2 0 1036,0 23 0,-1-5 0,-5-24 0,3 12 0</inkml:trace>
  <inkml:trace contextRef="#ctx0" brushRef="#br0" timeOffset="97825">20526 11071 21338,'-20'-46'506,"1"0"0,5 3 0,11 4-489,44 1-28,-9 20 0,4 2-1279,10 1 0,1 3 1155,-7 3 1,3 2-803,-1 2-1,5 2 1,-3 1-2415,0 2 0,0 1 3352,13 0 0,-4 0 0,-4 3 0,-25-1 0</inkml:trace>
  <inkml:trace contextRef="#ctx0" brushRef="#br0" timeOffset="98284">21349 10808 23976,'-11'62'185,"0"1"0,1-1 0,1-2-141,2-10 1,0-1-1188,1 2 1,0 0 1150,1-1 0,-1-2-8,3-12 0,0 0 353,0 9 1,1-4-354,0-3 11,2 18 494,0-40-107,0-4-117,-3-18-214,-8-15-22,-10-18-29,-1 0 9,2-1 1,0-3 88,8 8 1,3-2-98,-6-19 0,5-3 0,10 3 0,4 1-9,0 10 0,4 0-14,5 3 1,4-2 0,0 5-1,3 3 0,1 3 20,9-13 0,3 4-267,-7 20 1,0 4 252,14-3-120,20 16 120,-13 17-12,-12-1 1,1 4-6,-6 3 1,-3 4 2,-2 2 0,-3 0 2,7 16-21,-25 19 27,-33-21-11,1-10 1,-5-2 74,-10-7 1,-4-5-163,-3-1 0,-2-3-171,4-4 1,2-2-591,8-2 0,4-3 216,-10-5 0,25 2 1,12-2-1</inkml:trace>
  <inkml:trace contextRef="#ctx0" brushRef="#br0" timeOffset="98774">22019 10798 23335,'-12'52'114,"0"1"1,0 0 0,-4 7 0,5-5-87,12-16 0,4-3 164,2 3 1,-1-4-154,1 11 28,-1-1 0,-2 1 190,-6-5-39,-3 10 219,-5-27 11,-1-12-72,-3-19-270,-2-15-16,-4-22-62,10 14 0,1-4-231,2-8 0,3-2 219,4-9 1,2 0-343,1 9 0,3-1 355,3 1 1,3-2 0,0 3-8,1 3 1,0 1 8,6-14 0,-1 2-9,9-5-67,-5 19-16,2 14 10,5 11 6,10 12 6,12 15-28,-21 0 0,-1 2 61,22 18-25,-16 1 1,-2 2-49,1 16 45,-13-16 1,-6 0 594,-22 13-617,-28-9-6,5-25 1,-5-5-334,-5-2 0,-3-3 167,-1-4 1,-1-3-375,5-3 0,2-3-4786,-18-13 5388,23-2 0,20 6 0,9 6 0</inkml:trace>
  <inkml:trace contextRef="#ctx0" brushRef="#br0" timeOffset="99335">22602 11037 25478,'22'-35'158,"-1"1"1,0-3 0,-2-1-103,-4 0 0,-3-2-249,1-4 0,-1-4 219,-3 6 0,-1-3 1,0 3-11,0-3 1,-1-1 39,-2-2 0,1-3 0,-2 7 45,-1-11 14,-1 11 0,0 3 255,-4 13-269,1 4-130,-2 15-139,1 9 123,-1 15 67,0 18-22,2 25-1573,0-4 0,1 2 1573,1-15 0,-1 1-10,1 2 1,0 3 0,0-2-272,0 3 0,2-2 261,0 11 1,3 1-721,2-16 0,2 1 0,-1-4 728,0-4 1,0-3 19,5 5 1,1-8-141,1-17 110,-6-6 2082,13-12-2015,-2-12 11,12-18-17,3-14 0,-17 23 0,-2-1 546,15-25-434,-8 12 17,-10 15 3155,-7 14-3430,-5 9 401,-2 4-350,-1 6 39,1 10-151,1 24 62,3-8-166,4 0 1,2 0-37,3-4-751,15 20-4704,-2-25 5763,-2-6 0,-5-7 0,-11-10 0</inkml:trace>
  <inkml:trace contextRef="#ctx0" brushRef="#br0" timeOffset="99490">23316 10511 19652,'-2'-3'2644,"1"1"-4828,1 2 2184,2 18 0,-2-13 0,2 13 0</inkml:trace>
  <inkml:trace contextRef="#ctx0" brushRef="#br0" timeOffset="100590">24159 10632 13782,'2'-9'7948,"0"2"-6946,1-25 1,-2-4-627,-3 16-166,-3-18 0,-4 5-182,-6 30 5,-24 11-33,-15 26 5,25-12 1,-1 3-558,-7 8 1,1 3 525,7-3 1,3 1-59,3 0 0,3 0-50,-6 18 35,14 6-567,40-8 425,-7-26 0,4-3-335,14 1 1,4-6 550,2-7 0,0-5 70,1-5 0,0-4 69,-3-2 1,-2-4 75,-4-3 1,-3-3-113,-6 0 1,-2-3 319,14-19 764,-11 0-921,-11 12 605,-5-5-330,-8 19 699,-2-3-1103,-5 12 232,-4 7-332,-10 10-12,-10 11-34,-14 21 34,12-10-50,1 12-6,22-20 22,5 2 23,5-10 22,16-5 6,-5-10 44,27-11 12,-14-8 22,13-14 29,-12-5-80,-9 5 152,6-12 12,-14 21-46,2-4-78,-11 18-73,-3 4-100,-2 3 38,0 5 57,-3 5 5,1 6-28,1 0-5,4 5-12,13 0 12,8-1 27,15-4 12,3-9 34,1-16 27,-3-10-50,-11-6 17,1-22-15,-16 10 1,-1-4-498,0-3 1,0-3 477,0-13 0,0-1 8,-3 6 1,-2 2 11,0 3 0,-2 1 2,-1 7 1,-1 2 101,2-20-96,-5 29-67,1 12-107,-1 17 57,0 14 72,0 20 12,0 30-9,0-19 0,0 3-270,0 7 1,-1 1 165,0 3 1,-1 0-99,1-3 1,-1-1-468,1-5 1,0-2-130,0-5 0,0-3-1489,3-6 1,1-3 2289,1 15 0,0-21 0,-1-14 0</inkml:trace>
  <inkml:trace contextRef="#ctx0" brushRef="#br0" timeOffset="100940">24798 10719 23926,'55'-23'11,"1"0"0,-4 1 0,-3 6 6,13 11 28,-9-2-6,-16 1 219,-2-10 89,-19 2 174,3-7 73,-14 5 95,-3 2-465,-2 6-39,-1 0 296,0 2-240,0 1-107,0 0-94,1 3-124,0 2 0,0 4 84,3 8-40,2 14-100,3 15-313,-2 12-617,-9 6-1196,-5-24 0,-2-2-2875,-5 12 5141,-9-1 0,18-33 0,0-3 0</inkml:trace>
  <inkml:trace contextRef="#ctx0" brushRef="#br0" timeOffset="101140">25381 10340 17658,'-1'-8'5417,"0"2"-5328,1 6-1249,0 0 483,-13-16-858,14 32-2447,-3-3 3982,20 40 0,-6-23 0,0-3 0</inkml:trace>
  <inkml:trace contextRef="#ctx0" brushRef="#br0" timeOffset="101907">25585 10539 26054,'-3'-33'137,"0"0"1,-14-11-127,-28 62-17,0 14-10,6 9-7,10 3 1,13 3-1,15-4 18,23 5 5,-2-17 5,25 3 18,-8-23 10,9-3 23,-3-15 56,-4-10 45,-8-12-17,-7-9-11,-7-8-11,-9-6-62,-4 10 128,-6-15-94,-3 25-28,-3-7-90,1 21-213,0 9 45,4 6-319,-7 9 27,-5 15 276,0-2-416,-5 20-442,12-8-688,1 6-1267,13-1-1691,12-8 1641,4-9-2644,32-7 7136,-14-14 4168,15-7-102,-22-8-2022,-11-5-1523,-10 2-734,-6 2-363,-4 4-208,-2 3-191,0 6-207,-1 1-302,0 4-6,0 6 73,0 11-5,1 24 5,0 4-6,0 13-5,-1-22-28,-2 1 50,-2-18 28,0-1 62,2-11 151,2-7-207,3-6-28,5-13 27,7-9 7,8-13 16,13-9-11,-6 13 22,4 2-72,-13 22-12,-3 6 12,0 8-23,-5 4-50,15 20-6,-10 1-16,5 9-298,-9 3-576,-6-5-3210,-1 12-78,-2-15 3403,0-3 0,-3-21 0,2-1 0</inkml:trace>
  <inkml:trace contextRef="#ctx0" brushRef="#br0" timeOffset="102150">26306 10357 22727,'-6'-60'1157,"0"0"1,1 12 0,0 6-374,-3 1-325,3 25-296,1 2-163,2 9 0,10 15 33,2 2-22,24 31-11,-13-15 0,1 4-317,8 11 0,1 4 302,-6-5 0,0 4 1,-2-2-446,-4-5 1,-1 0-1,0 1 419,0 5 0,0 2 0,-3-3-21,-3-2 1,-3 0-480,-3 16 1,-8 0-1255,-12-20 0,-4-2 1247,-5 13 0,-2-5 1,-15-3-1,8-21 0</inkml:trace>
  <inkml:trace contextRef="#ctx0" brushRef="#br0" timeOffset="116900">3619 12638 14639,'-55'12'784,"-1"0"0,1 0 0,6-2 0,1 1 1,4-1-102,-2 1 1,7-1-544,-10 5-168,0 3 129,43-7-1,13-3 275,45 3-255,-20-9 1,3-1-608,6 1 0,5-3 543,5-4 0,6-4 0,-2 0-532,-8 0 1,-2 0 0,4-1 473,2 0 1,3-1-1,2-1 1,-2 0-410,-5 2 1,0 0 0,-2-1 0,1 1 389,0-1 0,-1 1 0,0-1 0,0 1 0,11-3 1,0-1 0,-3 1-244,-5 0 0,-2 0 0,-2 0 292,10-4 0,-4-1-538,-12 1 1,-6 1 694,4-5 923,-18 1-951,-29 9 1136,-14-5-1186,-26-4 47,15 8 0,-3 0 415,-5-2 1,0 1-198,-1-1 1,2 0-48,5 1 0,3-1 212,-16-9 2986,20 6-3366,16 7-151,9 5-135,5 3 73,10 2 56,19 6-6,21 8-8,-15-3 1,1 3 7,4 3 0,0 3 12,-1 4 0,-2 2-48,-4 4 0,-4 4-663,-8 4 0,-7 4-903,-9 6 1,-8 1 1018,-7-1 0,-2-5 0,-2 2 0,3-27 1</inkml:trace>
  <inkml:trace contextRef="#ctx0" brushRef="#br0" timeOffset="118591">6665 12772 13900,'11'-54'1996,"0"-1"0,0-6 0,-3 6-849,-4 13-469,-7-10-398,-12 30-218,-15 13-51,-2 9 11,-5 14 1,-2 6 5,-9 9-669,10-1 0,-5 5 1,4 1 628,5 2 1,2 2 0,4-2 0,-2 3 0,6-2-4,2-1 1,9 2-17,7 13 0,10-2-43,9-19 0,6-1 74,10 10 0,8-4 0,11-13 0,3-8-661,-5-3 1,2-4 643,-5-4 0,4-3 1,1-3 8,2-4 1,1-4-1,0 0 26,0-1 1,-1-1 0,0-3-454,4-4 0,0-2 1,-6-1 490,-6-1 0,-6-2 114,-2-4 1,-6-2 1175,-3-14-1122,-15 13 0,-5 1-45,-12-14-89,-16 7-79,-2 24-28,-30 19 6,24 6-31,-5 9 0,1 5-25,6 16 41,9-10 1,5 1 3,12 21 0,20-6 10,18-8 18,17-13 236,9-12-203,-29-14 1,0-4-1,0-4 0,-2-3 129,22-23 118,-11-9 10,-17-5-27,-15-2-62,-19 1-89,-2 11 53,-11 12 0,-2 3-132,1 4 1253,-28-11-1355,25 27 2082,-6 9-2091,3 12-24,4 19-240,9 14-520,10 9-1843,19-21 1,4-2 1617,9 12-398,5-19 1,5-5-3121,21-6 2703,-19-9 0,2-3 1229,0-7 1,0-4 1111,-2-2 0,-2-6 2033,2-8 1,-3-3-568,8-11-388,-21 9 1,-4-2 430,-8-10-626,-1-7-398,-8 5-230,-4 7-213,-1 11 2962,0 10-3589,1 6 234,3 7-290,1 10 219,0 13-6,-1 14-1,-2 14-10,-4 6-6,-3 0-6,0-7 23,2-12 67,4-17 191,3-11 161,1-10-189,4-10-197,3-10-5,5-15-6,4-8 17,2-8 39,1 2 6,-3 7-62,-4 14-44,-1 7-74,-3 15 35,6 5 16,7 12 11,7 10-11,6 7 17,1 4-1,-10-8 7,6 5 22,-16-15 44,3 2 175,-11-12 61,-5-5-146,-1-9-84,-1-8-16,0-12-18,6-9 1,7-5-6,14-1 28,14 5-34,9 7-39,6 12 1,1 9-1,-3 16-17,-5 12-33,-9 17-252,-14 19-1360,-19-19 1,-6 3 1678,-7 11 0,-4-1 0,0 8 0,-9-2 0</inkml:trace>
  <inkml:trace contextRef="#ctx0" brushRef="#br0" timeOffset="119350">8808 13016 16930,'10'-43'2263,"1"0"0,-2 2 0,-2 8-1636,-5 20-521,-1 3-195,-4 12 27,-4 28 73,1-1-309,-1 7 0,1 3 303,0 12 1,-2 9 0,0 5-638,1-13 0,0 2 633,-1-1 1,0 3 0,-1 0-10,1-6 1,-1 0 0,0 1-3,-2 6 1,-1 0 0,1-4 11,-1 2 1,0-5 19,-2 6 1,-1-11 78,-4-21-6,-4-15-72,2-37-1,11-13 0,3-7-602,2 12 0,1-3 580,2-6 0,2-6 0,2 2 11,4-8 0,3-1-6,-1 9 1,1-3 0,1 0 5,4-9 0,0-1 0,2 2-4,-3 10 1,1 1 0,1 0 5,6-10 0,1 0 0,-1 6-10,-1 8 0,1 5-3,3-2 0,4 6 22,22 0-1117,-14 22 0,2 2 1092,-7 1 0,1 2-11,12 5 0,0 7 807,8 19-813,-22-4 0,-2 5-11,-4 13 1,-7 4-358,-8-2 0,-6 0 385,-2 1 0,-6-1 11,-13 0 1,-6-4 241,-3-6 1,-4-3-246,-8 6 1,-4 0-20,-2-5 0,-2-2-230,-4-1 1,1-4-751,15-7 0,3-2-7543,-19-1 3440,42-12 5097,14-6 0,1 4 0,-2 2 0</inkml:trace>
  <inkml:trace contextRef="#ctx0" brushRef="#br0" timeOffset="120874">9665 12800 12337,'1'-3'7534,"-1"1"-5507,0 2-1534,-89 32-431,59-14-20,-24 8 0,6 5-25,35 7 5,5 8 101,26 0 79,11-15-34,3-17 0,2-4-50,10-2 22,13-8 134,-20-10 107,-5-8 39,1-12-3331,-12-22 3023,-12 14-110,-8 6 0,-3 0 161,-7-11 33,-6-10 179,-7 9-285,2 18-96,-3 9-33,9 15 3290,-6 9-3553,2 21-393,3 10 34,5 6-1137,19-10 0,5-1-207,6 2-240,6-2 1,7-3 26,14-14 0,3-6 2220,-16 1 1,1-3 82,24-6 0,-2-8 2732,0-18-1002,-2-3-104,-28 6 0,-4-1 776,4-17-1359,-12 11 1,-2-1-160,2-16-179,-7 4-280,-5 22-437,-4 11-146,0 9 844,0 5-782,0 6 22,-3 28-11,0 5 0,-1 11 3,2-18 0,0-2-3,-1 0 6,-1 23 22,3-33 16,1-6 186,1-9 100,2-11-111,6-14-180,5-9-5,10-18 5,6-8-343,6-3 320,-4 12-2,-7 15 0,1 2-8,1 4-6,22-7-28,-11 28 17,1 12 0,-3 7-1,-9 24 24,-12 0-18,-6-6 0,-1 1 12,0 8-12,5 12 6,-3-45 23,21 4-18,4-16 12,22-9-6,3-16-482,-27 4 0,-1-1 505,17-16 5,-18 1 0,-3 0-5,-2-4 38,-3-2 1,-2-1 312,-9-1-261,1-12-40,-19 22-17,-4 9-67,-6 10-34,-2 8 12,-5 22 11,7-1-1,-11 31 7,16-15 493,3-3 1,1 4-539,5 2 0,3 0-23,3 0 0,4-1-248,4 5 1,7-5 225,6-10 0,4-6-1,6-3 1,1-4 23,27 2 30,-13-13 0,-1-6 44,-15 0 1,-1-4 8,11-3 1,-1-5 10,6-22 0,-20 4 51,-13-10 90,-10 5-35,-7 3-10,0 5-68,-3 19-10,3 7 350,1 6-469,5 27 74,1 6-1,3 26 12,-3-3-17,-7-1 16,-3-5 1,-1-15 27,-3-1-27,7-21 72,0 1-27,11-18-34,10-11 5,14-14-5,10-8 0,-4 5 8,-8 8 0,-1 1-14,2 1 3,-1 2 0,-1 2-64,-4 9 39,5 1-1,-16 13 12,6 21 0,-5 1 12,8 14-12,-8-14 33,9 8-5,1-15-28,19 3-33,8-13 41,-21-9 0,0-2-192,3-3 0,-1-2 203,-1-4 1,-1-4 8,-2-4 0,-2-4 0,-3-5 0,-3-5 0,-3-6 0,-3-4-390,-2-6 1,-3-3 400,-3-3 0,-2 1-14,-2 12 0,-1 0 59,-2-9 0,-2 5 79,-5-1 5,-3-9-45,1 35-129,1 12-78,3 8 418,-1 15-334,-4 18 0,0 7 154,1 8 1,1 4-181,3-9 1,1 1-378,0 19 1,3 1 388,5-12 0,6-2-70,8 3 0,4-5 2,-7-15 1,2-3-244,10 5 1,2-5-1028,8-4-1371,9-2 1982,-4-14 1,-19-6-1,-7-4 1</inkml:trace>
  <inkml:trace contextRef="#ctx0" brushRef="#br0" timeOffset="121050">12064 12845 24099,'48'-28'33,"-1"0"1,1-1 0,0 1-1,-3 2 1,1 0 0,0 2-1,-2 5-33,1 5 0,-1 6 0,0 0-31,17-3 1,-2 2-393,-10 2 0,-5 5-7380,13 10 6848,-33 8 1,-20-2 0,-8-3 0</inkml:trace>
  <inkml:trace contextRef="#ctx0" brushRef="#br0" timeOffset="158231">14009 12910 12046,'15'-49'2927,"1"0"1,-1-5-1,-4 3-1554,-3-10-1255,-5 24 1,-1 2 855,-1-25-190,-6 16 84,-1 14-543,-2 14-84,3 9-342,1 5-16,1 6 100,-4 23 492,0-3-464,-5 38-11,5-3-339,3-20 0,0 3 333,2-1 1,-1 1 10,0-3 1,0 0 5,-1 3 1,0-4 16,-3 11 11,-6 3-17,3-32 118,0-3 180,4-8 100,3-7-118,3-5 499,-2-8-740,1-11-38,1-10-23,8-10-12,9-1-32,23-2 32,-9 18-16,24 3-5,-7 19-1663,-8 9 0,1 3 1696,18 5-20,-11 8 1,-1 5-192,-17-3 0,-3 2 171,3 2 1,-4 2 17,-5 32 33,-40-22-28,-28 3-5,-1-18 16,11-11 1,-2-2-65,7-4 0,-2-2-1324,-11 0 1,0-2 945,-11-5-1384,5-13-2128,45-7 3960,23-7 0,-7 12 0,13 3 0</inkml:trace>
  <inkml:trace contextRef="#ctx0" brushRef="#br0" timeOffset="158908">15039 12824 25141,'-46'-6'130,"0"-1"0,0 1 1,-6-7-1,5 8-94,3 26 1,6 7-2053,3 6 2005,-4 6 582,24-3-655,21-8 84,3-5 368,24-3-295,18-17 16,4-8-16,1-5 285,-7-19-212,-28 10 291,12-21-286,-24 21 1285,4-13-1336,-11 20 102,0-5-45,-2 13-280,-1-1 83,0 13 52,-1-1-29,1 26 11,1-14-50,16 37 56,5-29-11,8 10 0,-1-22 0,5-8-6,10-5 45,10-13 0,-5-7-6,-15-9 12,-15-1 19,-8-3 0,-2-4 42,2-19-414,-3 15 0,0 0 364,-3-11 195,-1-8 29,-2 18-22,1-9-229,-2 30-18,-2 9 0,2 7 672,-3 5-672,3 12 0,-2 2 0,11 26-26,8 0 0,3 2-2,-7-14 0,1 2-20,13 25 1,-1-1 22,-15-23 0,-1-3 5,0 1 0,-2-1-22,-3 2 0,-5-1-187,-26 24 55,10-29 1,-4 0-611,-11 1 0,-3-3 235,-17 2-1047,13-15 0,2-4-992,3-4 2588,-19-16 0,41 7 0,-1-10 0</inkml:trace>
  <inkml:trace contextRef="#ctx0" brushRef="#br0" timeOffset="159708">15706 12945 21159,'9'0'3948,"-1"1"-3365,-8-1-56,0 0-499,5-3-6,-2 2 6,8-3 51,0 4-35,-1 0 96,12-5-84,-10 0 168,12-13-95,-12 2-73,3-3 62,-7-2 111,-2 2-66,-3 1 33,-2 2-129,-8 10-45,-10 3 29,-14 10-29,0 0 29,-19 12-12,1 8 6,6 2-73,7 8 0,24-13-118,25 15 6,20-12-34,-4-8 1,4-1-649,6-5 1,3-2 177,4-2 0,0-2-409,1 0 0,-1-2-76,-2-2 1,0-1 450,-4 0 1,-1-2 267,-4-2 0,-1-1 685,26-6 552,-11-4-228,-15 1 1524,4-7-784,-20 5 628,3-7-1211,-16 5 264,-9 2-858,-3 5 144,-28 4-234,-3 12-44,6-1 0,1 1-16,-15 11-18,16-1 0,2 2-38,2 7-35,-2 12 1,27-10-1,15-4-38,15-4 5,14-8 39,7-7 84,0-12 79,-5-10-17,-4-14-12,-6-17-246,-17 17 0,-2-3 216,2-7 0,-1-3-475,0-5 1,-1 0 518,-1-2 1,-1 2 53,-2 3 0,-3 3-43,-3 8 1,-1 3 232,-2-14-16,-6 20-196,0 14 271,0 7-378,1 5 1010,-2 22-1010,1 35-610,-1 1 495,4-4 0,1 0-142,2 9-742,-1-19 0,1 6 0,-2-1 772,-1 10 1,0-2 0,2-5 0,-1-3 0,-2-15 0,-1 0 0</inkml:trace>
  <inkml:trace contextRef="#ctx0" brushRef="#br0" timeOffset="162131">18469 12977 23478,'-1'-43'485,"-1"0"0,1 4 1,-6 10-430,-16 21-39,-14 13 11,-19 16-9,18-2 1,-2 3-828,-5 7 1,0 3 809,-1 3 1,1 2-14,6-1 0,2 1 168,9-3 0,4-1-235,-4 22 16,27-12 79,21-11 11,22-13 28,20-18-257,-25-7 0,1-5 276,3-5 1,-1-4 61,-1-4 1,-3-3 41,-2-2 1,-5-3-7,-3-2 1,-4-1-34,-4-1 0,-3 1-6,-3 3 1,-2 0 1364,2-14-1253,-7 19-117,-4 15-129,-1 10-51,-2 4 35,0 3 572,-3 22-545,1 7-11,0 24-22,2 1 0,8-2-1,6-3-5,10-8 6,7-8 11,5-10-6,6-11 0,3-10 39,3-18-5,0-9 0,-5-13 39,-8-7 0,-8-4 11,-10 3 56,-6 5 107,-7 8-163,-2 14 34,-2 5-23,-1 8-78,1 0-280,0 1 241,6 0 50,6 3 6,12-2 28,14 0-23,-8-3 18,15-10-18,-10-7 17,11-12-5,0-2 39,-2-1 11,-17 13-56,-8 8 16,-13 10-60,-3 3-29,0 8 39,2-1 34,4 18-22,3 4-17,4 14-1,1 5-49,2 4-130,2-1-469,3-1-1251,1-2-5891,4-8 7802,-4-11 0,-7-13 0,-7-9 0</inkml:trace>
  <inkml:trace contextRef="#ctx0" brushRef="#br0" timeOffset="162608">19937 12858 23495,'0'-42'787,"-1"0"1,-1 3 0,-7 9-418,-37 17-241,1 9-34,-9 14-73,21 3-5,-3 19-22,10 7 10,10-11 1,2 4-748,-1 13 0,3 3 675,4-5 0,2-1-34,1 2 0,4-2-468,7-4 1,7-3-4080,13-7 1,5-4 2451,-8-2 1,2-2 2195,14-2 0,-2-6 0,-13-8 0,0-2 0</inkml:trace>
  <inkml:trace contextRef="#ctx0" brushRef="#br0" timeOffset="163166">20155 13127 15385,'21'-44'1257,"1"1"1,-1-1-1,0 1 1,5-12-1,0 1 1,-5 6-984,-4 9 0,-3 1 379,2-10 0,-1 4 139,-3 4-398,-2 7 1,-3 2 89,-4 13-350,0-1-238,-3 16 143,-2 22-39,1 13-11,-3 12-135,2-8 0,0 2 149,-2 1 0,0 2-9,-1 1 1,0 3-1,0-3 3,-2 3 0,1-1-8,-5 20 0,0-5 22,1-12 0,-1 9-16,8-37 83,4-11-55,3-12-18,22-22 12,-7 5 8,9-9 0,3-3 37,12-10-165,-17 17 1,0 0 181,19-17 16,-12 16-90,-7 7 515,-2 8-526,-9 26 12,1 10 10,2 19-4,-6-6-12,-2-3 0,0-1 0,1-4 0,16 25 5,-12-41-5,14 2 34,7-17 244,2-10-244,0-7 44,-15-4 1,-3-3-1,3-4 107,-1-5 0,0-1 173,-3-3-351,4-9-7,-14 26 0,-6 13 0,-2 6 0,-1 3 0,0 11 0,0 20 0,2 10-449,1 17-218,2-17-5567,4 19 6234,-1-30 0,0 4 0,-3-24 0</inkml:trace>
  <inkml:trace contextRef="#ctx0" brushRef="#br0" timeOffset="163326">21418 12759 22425,'0'-6'3646,"-1"1"-6161,1 5 2515,-11-20 0,8 15 0,-8-15 0</inkml:trace>
  <inkml:trace contextRef="#ctx0" brushRef="#br0" timeOffset="164765">18656 13273 8780,'-9'-7'5349,"1"2"-3237,8 5 2206,0 0-3634,-43-4-343,32 3-229,-33-2 45,44 5 45,0 2-22,1 6 4,3 4-38,5 4 0,3 0 27,4-1 40,3-2 101,0-4 106,1-5 72,2-4-100,5-10-128,7-6-40,6-10-17,5-8-16,-1-5-12,-7-2 45,-7 1-101,-13 10 196,-7-7-123,-7 13-50,-6-7-34,-3 8-17,-6 2-16,-1 1-1,0 3-5,3 4-17,1 2-11,2 5-29,0 2 12,-4 2-11,-5 2-22,-4 3 5,1 2-12,4-1 18,8-2 0,4-3-29,3-1 46,6 0-12,7 0-22,14 0 16,11 0 6,10-3 1,9-3-12,4-5-271,-28 4 0,-1 0 282,-1-2 0,-1 0 34,23-9 45,-14 1 33,-16 5 6,-11 2-45,-9 6 112,-2 3 564,-1 1-771,2 10 16,3 7-10,0 17 21,-1 10-27,-8 12-236,-1-24 1,-1 0-68,-7 23-4602,4-11 1,2 0 4894,4 5 0,-2 8 1,9-37-1</inkml:trace>
  <inkml:trace contextRef="#ctx0" brushRef="#br0" timeOffset="168348">21917 12605 18604,'17'-60'1908,"1"-1"0,-2 6 1,-4 13-1315,-9 28-438,-2 7-133,-1 9 38,-3 18 1,-2 22-51,2-9 0,0 3-539,-1 10 1,0 2 496,0 8 1,0 2-112,0-16 0,1 0 0,-1 1-783,1 0 0,0 1 0,-1 0-1526,-1 19 1,-1 0 2450,1-1 0,0-5 0,2-23 0,0-5 0,-1 20 0</inkml:trace>
  <inkml:trace contextRef="#ctx0" brushRef="#br0" timeOffset="168849">21833 13224 17294,'-34'-53'1491,"0"0"1,9 10 0,1 7-830,-8 13-287,20 16-269,3 0-72,20 3-62,24-1-54,-4 2 1,5-1-151,23-3 0,4-1-367,-6 0 0,1 0 531,-9 0 1,2-1 0,-5 0-1432,-8 2 0,-3-1 1521,-1 0 0,-5-1 158,-8-1 263,-7 0-292,-5 2 123,-9 3 555,-5 4-303,-10 5 2965,4-1-2999,-10 12-396,12-6 10,-3 12-50,9-3-45,5 8 0,20 6-55,9-9 4,19-3 24,-10-13 4,11-7-3307,-4-14 3358,-9 3 45,2-19 90,-24 4 44,-3-12 34,-8-2 35,-11 2-24,-7 4-67,-10 10 0,-14 11-151,9 12 3419,-12 12-3464,15 11 12,-2 12-12,8 23-62,10-2-39,8 0-532,12-3-7817,22-4 8450,-1-6 0,-1-8 0,-16-23 0</inkml:trace>
  <inkml:trace contextRef="#ctx0" brushRef="#br0" timeOffset="169781">23221 12947 19669,'0'-3'4430,"0"1"-3438,0 2-813,-65 10 0,33 6 1,-1 4-127,-19 1 0,-1 3-602,12 9 0,7 3 566,10-6 0,5 1 140,7 3 0,7 0-258,15 16-89,27-7 32,-8-31 1,4-6-1566,6-2 1,1-2 1601,-5-2 1,0-3-62,9-2 0,1-4 126,-7-2 0,-2-1 76,-1 1 0,2-4 176,-1-6 0,3-6 0,-5 0-220,-3-4 0,-1-3 227,6-10 1,2-8 0,-5 4-98,-7 5 0,-4-1 58,-1 0 1,0-3-1,-3 3 105,-2 2 0,-2 3-129,1 0 0,-1-1 291,-4-5 0,-2 5-297,-2 9 113,-3-12 2737,-5 38-2967,-4 7 16,-3 16-5,-6 18-1061,6-8 1,0 6 1001,-1 20 1,0 3-1,4-15 0,1 1-168,1 0 1,0 5-1,3-3-148,4 0 0,2 0-305,1-2 1,1 2 0,0-3 244,1 0 1,2-2-611,3 8 1,-2-3-4302,-4 1 2041,-2-10-4491,-9-11 7057,-2-22 3873,-10-21 764,-5-18 2930,-3-10-2745,-1-7-1176,3 5-2163,8 17 129,-4-9-245,7 17-180,0-7-397,11 8-74,7 3-55,28 5-12,-3 6-92,13 1 0,4 0-267,-10 3 0,0-1 289,19-2 0,1-1-286,-12 2 1,-2-1 403,-3 0 0,-2-1 45,-5 1 0,-2 0 137,17-6 123,-18 2 34,-16 1 39,-10 1 129,-5 1 516,-2 2-650,0 2 578,-1 2-876,-2 5-44,-1 2 5,-11 23-22,6-7 6,-1 9 0,1 3-18,4 10 7,4 19-51,19-18-28,17-10 45,15-11 22,8-11 22,1-13 35,-3-13 66,-5-12-44,-15-1 36,-13 3 0,-3-3 47,4-15-61,-7 7 0,-3 0-50,-1-5 39,-5-7-57,-10 29-16,2 0-61,-3 9-438,0 6-363,2 6-925,0 10 101,0 2 1686,2 16 0,-1-19 0,1 5 0</inkml:trace>
  <inkml:trace contextRef="#ctx0" brushRef="#br0" timeOffset="170076">24952 12914 27242,'28'-46'106,"2"19"-117,-10 54-28,2 4-93,-2-1 0,-1 3-232,5 17-205,-9-13 0,-2 1 31,-4 21 414,-17-8 289,-2-19 250,-18-11 5,12-20-6,-2-11-44,20-15-51,15-17-78,15-7-185,-11 21 0,3 2-176,4-1 0,2 3 111,2 1 1,3 3-236,1 2 1,1 5-1138,0 3 0,0 4 1381,23 4 0,-24 4 0,-18 3 0</inkml:trace>
  <inkml:trace contextRef="#ctx0" brushRef="#br0" timeOffset="171424">25894 13027 26043,'-51'-4'127,"0"0"0,8-3 0,8 7-43,9 32-11,18-10 44,10 12 23,20-11-44,21-4-40,16-7-569,-5-7 549,-21-4 0,0-2 93,11-9 146,7-15-79,-20-8 0,-8-14-90,-16 12 275,-3-13-174,-3 25-116,-2-4 450,-4 20-541,-8 14 0,-3 2 0,-29 28 0,1 7 0,20-16 0,2 0-41,-6 20-759,48 2-231,11-19 789,18-2 1,1-3-1,-10-7 1,-6-6-1,0 0 1</inkml:trace>
  <inkml:trace contextRef="#ctx0" brushRef="#br0" timeOffset="176449">27106 12856 10808,'24'-59'1966,"0"1"0,-1 0 0,-1 4 0,-1 3 0,-12 27-476,-27 55-1272,1 1 1,-2 5-728,-6 16 0,0 5 561,5-12 0,1 2 0,1 1-1191,-1 5 0,2 2 0,2-3 1150,2-8 0,2-3 0,1 4-4,4 0 0,1 4 0,2 0 0,3-4-123,6 16 1,5 0 47,0-5 1,3 2 0,5-5-767,3-13 0,5-5 1,2-3-198,3-3 0,3-2 1,2-4-2247,2-4 0,1-4 0,-1-1 2779,7-1 0,-4-3 0,19-3 0,-44-8 0</inkml:trace>
  <inkml:trace contextRef="#ctx0" brushRef="#br0" timeOffset="178014">28076 13249 13401,'3'-10'7030,"-1"3"-5720,-2 7-290,2-65-247,-4 43-577,2-14 0,0 5-135,-3 26-10,1 11-18,-1 13 18,-3 18 27,-3 19-50,4-21 0,0 1-226,-1 2 0,0 0 223,1 1 1,-1-2 7,-1-2 1,0-2-55,-9 24 150,-2-15-28,3-17 336,-4-11-196,8-18-118,-4-12-33,8-20-6,3-14 5,6-12-39,1 25 1,2 0-195,3-5 1,2 0 143,3-2 0,2-1 11,3-1 0,2 1-8,4 1 0,2 2-1,2 3 1,2 2 0,2 5 0,2 3-1521,0 6 0,2 3 1518,-1 6 0,0 3 0,19 0-162,-17 13 1,-1 6 127,8 18-64,8 9 76,-33 0 0,-7 5-6,-8 21 33,-7-16 1,-7 0 125,-9-9 1,-6-3-118,-6-2 0,-4-4 1257,-3-2 0,-1-4-1243,2-4 0,-1-3 19,3-5 1,2-2-2494,-22-1 2575,15-10 33,15-1 39,13-2-201,7 4 255,7 1-250,10 2 398,17 7-431,19 4 11,-15-1 0,1 0-20,6 2 1,2 0-62,12 1 0,0 0 1269,-17-4 1,0-2-1276,14 1 1,-2-3-127,8-6 135,-24-3 1,-1-2 10,22-11 39,-14-12 34,-10-5 61,-10-3 51,-8 2 34,-4 6-51,-4 12 61,-4 6-106,-7 10 997,-9 7-1008,-2 1-3295,-23 17 3267,22-11 22,-9 12-11,25-11-16,12 2 10,12-1-16,16-6 22,12-5 12,4-10-12,-11-1 3470,4-16-3430,-23 1 16,3-13 6,-18 2 0,-7 1 50,-6 4 17,-4 6-17,-1 8-22,0 6-51,0 4-27,-2 3-12,-4 9-6,0 0 18,-17 27-34,11-2 11,-6 22 11,17-3-28,11-12 6,19 6-23,28-13 12,-6-7-104,14-12 0,1-6 47,-6-6 20,2-2 1,-1-5-375,-1-9 439,8-10-1,-9-9-5,-8-5 25,-20 12 1,-1 0 13,6-8 56,3-11 17,-15 24-11,-2 0-17,-6 10-90,-3 7 12,-3 4 376,-6 15-404,0 7 22,-4 16 5,4 5-16,8 1 17,10-3-23,12-5-17,9-10 34,7-8 0,2-10 17,1-12-6,-6-8 34,-3-14-6,-10-11-16,-6-8-6,-8 7 5,-4-17-22,-7 20-11,-1-1 5,-2 14-89,1 18-387,1 0-1674,1 4-51,12 9-1456,8 1-6168,30 11 9373,-7-8 1,-3-3-1,-22-7 1</inkml:trace>
  <inkml:trace contextRef="#ctx0" brushRef="#br0" timeOffset="178458">30269 13141 23763,'6'-44'698,"1"-1"1,-1 2-1,-6 11-322,-7 25-141,1 1-196,2 3 11,3 8-33,0 3-6,-1 16 12,0 11-12,-1 16-17,2-15 1,1 1 5,0 15-9,3-14 1,2-1-26,10 12-25,-3-20 1,3 1-161,5 2 1,1-2 39,9 9-213,4 3 10,-26-26-138,-13-3-208,-21-10 173,-19-14 348,-10-8 140,5-13-107,19-10 12,25-10-94,14 20 1,6-1 297,5-2 0,3 0 201,7-6 1,-1 0 25,-7 11 0,-2 0 274,12-23-342,-26 31 85,-17 10-23,-9 10 0,-13 10-105,-9 7-57,-5 16-85,22-12 1,0 4-26,-1 3 1,3 2-255,-14 21-449,12 2 1,5 0 286,5-2-1964,1 4 0,8-1 1561,22-15 1,-10-1-1,11-22 1</inkml:trace>
  <inkml:trace contextRef="#ctx0" brushRef="#br0" timeOffset="178815">30585 13354 16964,'2'-4'6491,"0"1"-4396,-2 3-2044,4-24-12,1 18 34,39-12-68,-15 20 9,5 2 0,3-1 9,17-11 27,-3-6-16,-8-4 39,-19-14 44,-11-12-61,-4 7 286,-6-22-17,-10 32-169,-1-5 108,-6 16-80,4 10-100,0 2-33,-1 12-23,0 11-11,-5 18-12,3-2 1,-5 20-79,6-6-101,6-18 1,3 2-891,8 29-3490,14-27 0,7-2 4554,-5-9 0,2-3 0,25 15 0,-25-25 0</inkml:trace>
  <inkml:trace contextRef="#ctx0" brushRef="#br0" timeOffset="179476">31446 12704 22621,'-7'-45'733,"-1"0"1,0 4 0,8 11-555,16 23-45,17 14-53,-6 4 1,4 4-4,13 9 1,2 5-910,-9-4 1,1 3 0,-1 2 865,4 5 1,0 2-1,-2 0-24,-7-6 0,-1-1 1,-2 5-111,4 14 1,-1 5 0,-10-2 72,-11 3 1,-10 2-203,-4-5 0,-5 4 0,-9-4-2044,-14-7 0,-9-3 0,-3-4 1971,-2-1 1,-2-3 0,2-4 0,-7 3-1,5-6 1,16-11 0,0 0 0</inkml:trace>
  <inkml:trace contextRef="#ctx0" brushRef="#br0" timeOffset="184500">2921 15225 16622,'-55'9'278,"1"0"0,13-5 0,9 3-250,16 9 202,48-8-121,1-4 0,3-1-67,0 0 0,4-3-1209,3-3 1,5-2-1,1-1 1219,1-1 1,1-2-1,0 0-30,0 0 1,0-1-1,6-1 10,-10 0 1,7-1 0,2-2 0,0 0 0,-2 0-1,-5 1-517,1-1 0,-4 1 1,-1-1-1,3-1 499,3 1 1,3-1 0,1 0-1,-2-2 1,-3 0 136,11-8 1,-4-2-1,-8 2 25,-14 6 1,-4-1 209,19-12 1,-13-5 1053,-42-20-1365,-8 27 1,-5 1-51,-5 0 1,-5 2-142,-15 2 1,-3 3 311,8 7 0,-1 0 325,-12-2 0,1 0-272,16 6 0,3 2 1107,-16-4-1379,35 10 2988,10 5-2920,20 18-23,15 9 0,10 5 1,6 0-489,-15-9 0,2 0 469,6 2 1,3 1 0,-4-2-7,-8-5 1,-1 1-32,17 14 0,-4 6-176,-20-4 0,-10 4-2466,-14 8 1,-9 6 0,-5-1 2410,-1-9 0,-4-2 0,-2-1 0,-1 0 0,-3-1 0,2-6 1,-1-9-1,1 1 0</inkml:trace>
  <inkml:trace contextRef="#ctx0" brushRef="#br0" timeOffset="192499">5814 14837 16072,'-2'-8'4027,"1"3"-2571,-2-58-1058,3 44-271,-2-44-262,5 68 276,6 18-113,7 19-6,7 16-88,-10-24 0,2 0 66,0 0 0,1-2 8,2-1 1,0-3 19,19 20 28,-1-14 123,-9-14 320,-7-11 27,-9-15-229,-1-14-45,-2-18 443,2-16-415,-1-7-146,-4 28 1,0 1 55,5-30-60,1 6-80,1 9-33,2 11-34,3 11-90,7 12-184,9 11-387,8 14-613,-14 5 0,-1 3-305,11 11-1174,-13-3 0,-2 1 2038,6 14 1,-8-12-1,-4-6 1</inkml:trace>
  <inkml:trace contextRef="#ctx0" brushRef="#br0" timeOffset="192699">6779 14905 13911,'0'-4'9528,"0"1"-7675,0 3-1830,-20-44-51,14 34-6,-16-26 56,19 59-27,1-2-3578,1 29 3359,3-25-817,7 26-1978,3-16 3019,6 11 0,-7-21 0,-2-4 0</inkml:trace>
  <inkml:trace contextRef="#ctx0" brushRef="#br0" timeOffset="192891">6903 14492 22481,'-16'-39'140,"0"1"0,-10-18-767,29 71-444,1 4-1584,7 12 2655,7 16 0,-10-27 0,5 12 0</inkml:trace>
  <inkml:trace contextRef="#ctx0" brushRef="#br0" timeOffset="193424">7181 14639 24133,'18'-20'22,"10"22"-2877,-9 22 0,-1 7 2799,13 16-9,-13-11 1,-3 0 918,-6 16-854,-4-9 966,-12 3-748,-3-30 158,-4-2 240,1-18 2912,5-12-3421,3-4 535,5-10-619,8 1-18,9-6-72,13-3-118,16 1-3,-18 16 0,2 1-406,2 0 0,2-1 0,6-5 1,0 0 453,-8 4 0,-2-1 145,3-3 1,-5 0 67,1-7 453,-6-12 79,-15 17 50,0-9-352,-7 18 409,-1-1-404,-1 10-96,0-1 288,0 7-534,0 3-50,1 16 95,2 13-16,0 25 2,0-18 0,-1 0-8,2 26-14,-2-9 0,0 0-366,-1 2-100,2 5 1,0-1-103,2-11-1544,1 1 0,2 0 2137,7 1 0,-3-2 0,-2-24 0</inkml:trace>
  <inkml:trace contextRef="#ctx0" brushRef="#br0" timeOffset="194009">7836 14676 13586,'-9'-6'9091,"3"1"-8133,6 5-146,0 0-700,-35-41-96,32 27-44,-18-31-22,50 38-51,18 1-14,-14 3 1,1 1-43,26-2-146,-9 1 1,2-1-257,-18 1 0,1 1 340,13-2 1,0 0-12,-15 1 0,-2 0-224,20-1 270,-20 1 66,-7 0 224,-17 1 370,0-1-38,-8-1 826,-3-2-945,1 1 549,-4-1-487,3 3-168,-3 0-185,4 2-152,-1 3 63,1 3 44,-10 20 0,2 6 12,-2 21-1,7 1-5,13-1-17,10-6 5,13-10 40,8-12-11,-5-11 55,16-13 1,-18-13 44,12-8 68,-17-10 44,-7-5 34,-8-3-5,-7 1-135,-3 11 180,-1 1-225,-2 15-218,-1 0-1228,1 9 786,2 11-2270,17 11-1029,7 6-4123,17 4 8015,-4-11 0,-12-8 0,-11-7 0</inkml:trace>
  <inkml:trace contextRef="#ctx0" brushRef="#br0" timeOffset="194642">9244 14611 25119,'2'-39'265,"1"1"0,-2 2 0,-5 8-209,-20 15-50,-11 7-12,-11 11 18,-8 13-7,0 14-185,29-12 0,2 2 158,-10 26-6,16 2 22,19-6 1,19-9 16,19-16-22,16-11-6,6-17 31,-30 1 0,-2-3 20,23-20-18,-18 4 102,-4-16 371,-18 17-254,0-8-11,-9 17-45,-5 7-89,-3 5-102,-4 6 29,-6 7-22,-4 9-23,1 13 28,5 10-12,10 3 7,16-1-1,3-12 6,38 0 17,-5-18-264,-11-5 0,2-3 258,-4-6 1,0-4-10,1-1 1,-1-5-6,0-3 1,0-4 16,-2-6 0,-1-3 8,-1-7 0,-2-5 0,-1-7 1,-4-4-590,0-7 0,-4-2 585,-9 18 1,-2 0 0,0 0 25,0-17 1,-2 1 22,-4 9 1,-4 4 24,-4 10 1,-3 4 63,-12-9-55,-12 21-95,8 14-23,-12 22 17,17 10 0,3 6-261,-12 22 241,10 2 1,3 6 12,7-8 1,3 1-19,-1 0 0,2 3-706,6-14 1,2 4 0,2 1 0,1-4-1444,2 1 1,1-4 0,2 2 1860,3 13 1,2 2-1,-1-7 1,0-8-1,-2-8 1,5 7-1</inkml:trace>
  <inkml:trace contextRef="#ctx0" brushRef="#br0" timeOffset="195358">11563 14635 23057,'6'-63'644,"-1"0"0,-2 10 0,1 10-644,-1 22 171,-6 22-193,-5 20 33,-9 24-28,8-12 0,-1 2-17,2-4 1,0 2-650,-1 23 0,3 3 67,3-17 1,1 0-687,1 19 1,2 1 77,3-16 0,2-3 207,1-6 1,1-3 622,7 13 730,-5-26 22,-8-27 348,-10-21 348,-6-22-447,4 18 1,-2-3-1015,-5-16 1,0 1 639,5 12 0,1 0-688,-4-19 1,3-1 795,7 19 1,3 0-155,2-8 0,4 0 12,2 5 0,5 2-96,3 5 1,4 3-57,3 4 1,3 4-89,5 3 1,4 4 54,6 4 0,4 4-23,8 4 1,-1 4 792,-7 2 1,1 5-798,0 7 0,3 6 0,-4 2 764,1 7 0,-3 6-785,-3-2 1,0 4 0,-5 1-57,-3 15 0,-10 2 34,-13-1 0,-10 1 53,-12-4 1,-10-2-129,-10-4 1,-10-4 141,3-14 0,-6-3 1,2-2-68,-3 1 0,-1-4-478,3-6 0,-3-3 0,4-3 534,1-6 0,4-3 0,-21 3 0,17-7 0</inkml:trace>
  <inkml:trace contextRef="#ctx0" brushRef="#br0" timeOffset="195897">12549 14883 16353,'2'-4'7074,"-1"0"-6665,-1 4 252,20-79-1244,-11 41 793,2-11 0,0 2 255,-8 19-392,-3 14 308,-5 11-381,-9 18 195,-23 29-189,3 7-4,13-16 1,2 1-296,9-4 1,4-2 292,4 18 159,19 4-171,18-16-8,-9-17 1,5-2 19,22-5 0,3-6 5,-21-3 1,0-2 0,13-2 0,-3-5 44,-1-16 56,-8-8 9,-14 2 0,-3-4-40,-7 2 1,-4-1-299,-3-8 1,-4-1 255,-6 2 1,-4 2 11,-9-22-3,2 24 0,-5 3 0,-7 6 0,-2 2-26,-19-14 1,1 19 0,-1 8-17,-6 13-9,21-3 1,0 5 213,4 12 0,4 3-322,3 4-371,5 2 1,7 4 487,20 5 0,5-3 0,-8 8 0,23 8 0</inkml:trace>
  <inkml:trace contextRef="#ctx0" brushRef="#br0" timeOffset="196558">13629 14683 20044,'-2'-8'4307,"0"3"-3893,-1-26 1,-1-4-33,2 14-312,-2-15 0,1 4 42,1 27-152,2 4 1,-2 9 73,-1 27-6,1 15-23,0-12 1,1 1-351,-1 21 331,1-24 0,-1-1 9,-4 16 10,0-16 1,-1-2 27,-8 14 40,-4-8 168,0-25-151,8-11 78,0-15-84,9-12-23,2-17 23,8-14-18,-3 21 1,2-1 0,2-4 0,0-2 36,3-11 1,0 1-76,-3 15 0,-1 2-3,4-10 1,0 4 7,3 6-51,6 2 1,-3 18-11,13 11 23,22 30-12,-25-10 0,1 3-466,8 11 1,-2 3 476,-11-9 1,-3 1-4,1 5 1,-2 1 269,3 10-267,-2 8 61,-12-21-32,-6-9 167,-3-13 247,0-7 717,3-22-1092,3-9 16,9-26 6,10 0-56,-8 29 0,1 1 6,14-12 5,13 4-45,7 15-11,5 7 9,-23 11 0,0 6-29,2 12 1,-3 5-15,12 15-2132,-15 14 0,-8 6 1214,-15-25 0,-3 0 969,-2 28 0,-4-4 0,-3-16 0,-7-1 0</inkml:trace>
  <inkml:trace contextRef="#ctx0" brushRef="#br0" timeOffset="200617">4930 15834 6098,'-58'-6'-120,"-1"0"1,5 2-1,21-2 120,36 2 0,17 0 0,17-1 0,8 0 0,6-1 0,4-1-717,-4 1 1,5-1 0,2 0 1224,-9 1 0,1 0 1,2 0-1,2 0 102,5 0 1,4-1-1,1 0 1,-1 0 0,-3 1-375,-4 0 1,-3 0 0,1 1 0,8-1 119,-13 2 0,6 0 0,3-1 0,4 1 0,0-1 0,1 1 0,-2 0 0,-3 0 0,-4 1-482,5-1 0,-4 1 1,-3 1-1,1-1 1,2 1-1,4-1 219,-2 1 0,3-1 1,3 0-1,2 0 1,1 0-1,0 1 1,-1-1-1,-2 1 0,-2 0-226,-2 0 0,-2 0 0,0 1 0,-2 0 0,1-1 0,-1 1 0,2 0 0,0 0 206,3 0 1,1-1-1,0 1 1,1 0 0,0-1-1,0 1 1,0-1-1,0 1-154,-4-1 0,0 1 1,0 0-1,0-1 0,1 1 1,0-1-1,-1 1 0,2-1 1,-1 0 112,2 0 0,0 0 1,1 0-1,0 0 0,0 0 1,0-1-1,0 1 1,1-1-1,-1 1-43,-5-1 1,1 0-1,-1 1 1,1-1-1,0 0 1,-1 0 0,1-1-1,0 1 1,0 0-1,0-1 30,0 1 0,1-1 0,-1 1 0,1-1 0,-1 0 0,1 0 0,0 0 1,-1 1-1,1-1 0,-1 0-2,0 0 0,0-1 1,1 1-1,-1 0 0,0 0 1,0-1-1,0 1 1,0 0-1,0 0 0,0-1-6,6 1 1,-1-1 0,0 1 0,1-1 0,-1 1 0,0-1 0,0 1 0,0 0 0,-1-1-4,0 1 0,-1 1 0,0-1 0,1 0 0,-1 0 0,-1 1 0,1-1 0,0 1 1,-1 0-6,-2 0 1,0 0 0,0 0-1,0 0 1,-1 1 0,1-1 0,-1 1-1,0 0 1,-1 0-37,6 0 1,0 0 0,-1 0 0,1 1 0,-2-1 0,0 1 0,-2 0 0,-1 0-95,4 0 0,-2 0 0,-1 1 0,-1 0 0,1 0 0,1 0 127,-1 1 0,3 1 0,2 0 0,-2 0 0,-2 1 0,-6-1 0,-6 0 0,3-1 0,-9 1 0,4 1 0,16 1 0,1 0 0,-1 0 0</inkml:trace>
  <inkml:trace contextRef="#ctx0" brushRef="#br0" timeOffset="207697">16114 14530 18296,'14'-49'868,"0"0"0,0-1 1,-1 1-1,1 1 1,-3 8 139,1-3-459,-2 4-477,-8 22-133,-14 25 111,-13 29-31,1-1 1,0 4-484,1-2 1,0 4 472,3-2 1,0 6 0,0 1 0,2-2-659,3 2 0,2-2 0,1 4 631,-1 0 0,-1 4 0,2 0 0,5-2-132,5 4 1,5-2 0,3-1-389,5-3 0,3-2 1,4-1 537,9 0 0,4-2 0,-3-4 0,-2-4 0,0-4 0,2-6 0,0 1 0</inkml:trace>
  <inkml:trace contextRef="#ctx0" brushRef="#br0" timeOffset="208664">17555 15063 16902,'5'-50'2070,"0"0"1,0 2 0,-1 8-1461,-6 21-582,0 3-302,-4 24 296,0 8 6,-5 40-28,6-20 0,0 4-356,-2 15 1,1 6 329,0-6 0,1 4 0,0-2-635,-1 5 0,1 0 586,-1-4 0,1 4 1,-1-5-35,1-2 0,0-3 50,-1 8 0,1-1-85,1-12 0,0-4 307,-2 14 150,2-29-234,-1-30 246,-3-26-454,-5-27 11,4 15 1,0-3-149,-1-10 1,2-5 209,3 13 0,0-2 0,2-1 33,1-6 1,2-1 0,1-1-288,3-2 1,2-2 0,3 0 342,1 8 1,2-1 0,1 1-1,0 3-13,-1 3 1,1 3 0,1-1 27,5-10 1,3 0-1,-2 6-157,-2 9 0,1 5 137,3-5 0,1 3-40,-2 9 1,2 4-11,22-2 33,7 16-44,9 20 538,-26 2 0,-2 4-575,3 8 0,-2 4 325,-2 5 0,-5 4-309,-4 2 1,-6 3 36,-7 0 1,-9 2 27,-11-1 0,-9-2 0,-9 0 1,-9-4 8,0-9 1,-5-2-1,2-3-20,-3 2 0,-1-4 0,-14 4 0,3-6 227,10-6-2121,6-4 1894,31-15 0,8 3 0,9-6 0</inkml:trace>
  <inkml:trace contextRef="#ctx0" brushRef="#br0" timeOffset="210431">18541 14773 15311,'-4'-1'3921,"1"-1"-2235,3 2-751,-101 20-745,60-5-122,-19-1 0,0 4 100,14 16-107,8 1-61,3 6 23,19-6 89,22-8 156,17-9 46,16-9-28,13-14 72,7-12-530,-28 3 1,0-3 359,-2-2 0,0-2 78,1-4 0,-3 0-104,8-8 163,-2-6-11,-24 26-62,-2 0-162,-5 8-169,-5 5 791,0 3-723,-5 6 6,-1 6-1,-3 9-22,1 7-67,3 18 44,4-14-94,8 18-23,8-20 56,11 4 56,8-11-6,27-17 11,2-17 45,-28 2 1,0-3 11,20-13 16,-17-1 0,0-1 57,10-15-65,-14 14 0,-2-2 45,-10-1 0,-4 0-9,-1 0 68,7-27 22,-17 23 45,-2-15-118,-5 17 95,-4-8-111,3 24 33,-1-5-17,3 11-17,2 3-16,0 1-28,-1 3-18,0 1-72,-1 0 129,1 0 6,0 0-63,-1 0-49,0 0 44,0 1 34,-3 2-17,1 0-6,-8 4 12,7-3-6,-4 1-28,7-4 0,0 7 22,0-1 12,0 10 33,0 1-33,1 1-18,-2 11 12,2-13 12,-1 3 10,0-12-11,2-5 762,0-3-756,-2 0-23,1 0-16,-4 0 5,-4 1-28,-2 3-11,-6 3 39,6-1 1,0 3-12,6 0-6,-1 6 51,0 2-28,1 4 5,3-2-11,2-1-44,4-2 49,-1-6-4,5-4 55,8-9-39,7-9 56,10-12-11,-8-1 67,6-18 56,-7-4-101,-4 8 134,-4-13-72,-14 34-28,0-3-73,-3 14 11,0 4-72,-1 2-40,1 1 17,-1 6 67,2 9-17,0 5 1,3 38 5,0-1-410,-1-12 0,-1 4 393,-1-2 0,-2 0-683,-3 8 1,-2-1 687,1-10 1,-2 0 11,-6 13 0,-3 2-8,4-18 1,-1 0 0,-1-1 9,-1 1 0,0-1 0,-2 1-4,-1 2 0,-2 1 0,1-5-352,-4 1 0,0-6 371,-10 10-29,8-21-49,15-45 27,4-25 23,6 16 0,3-5-507,5-7 1,4-10 0,2-1 0,-1 7 522,2-5 1,4 1 3,0-1 1,3-7 0,2-1 0,1 10 243,9-1 0,4 6-255,-3 6 0,3-1 0,-2 5-1,1 1 1,0 3 2,10-1 0,-1 4-11,11-2-20,-22 13 0,1 0-3,-3 2 1,-2 1-1,22-11 1,-16 8 545,-6 0-495,-19 11-23,1 0-28,-10 5 3174,-5 2-3145,-5 6 670,-6 6-665,0 2 11,-8 15-11,9-9-22,0 10 22,9-9 16,11 0-4,9-4-18,17-3 6,14-8 28,10-7-22,-9-6 19,-17-3 0,-2-4 25,2-11-10,7-16 49,-23 4 12,-9-1-34,-12 5-28,-8 6-22,-12 7 6,-7 9-23,-3 5 5,2 12-22,5 10 6,9 5-17,6 34 23,12-6-7,3-11 1,4 1-361,2-3 1,4 0-1030,4 4 1,2-1 752,0-3 0,0-2 0,7 11 0,-9-20 0</inkml:trace>
  <inkml:trace contextRef="#ctx0" brushRef="#br0" timeOffset="212215">21171 14816 21511,'3'-43'769,"0"1"1,0 3-1,-1 12-673,-2 25-136,0 12 52,2-1-12,2 16-17,1 1 11,1 8 12,-2-2 16,0-4 34,0-7-22,-2-9 145,-1-5 269,-1-6 527,0 0-790,-4-9-140,1 4 27,-5-9-16,1 4 23,-1-4-23,1-3 0,1-13-28,3 5 33,-1-19 12,1 5 28,0-8 73,0 6 117,0 11-207,2 15-67,-1 7-29,2 6-139,0 1 129,4 27 22,2 3 0,2 16 5,3 8-5,-2-6-44,2 13 38,-1-1 0,-3-17-38,0 12 44,-5-27 33,0 6 12,-3-20 78,1-8 174,-1-4-202,-4-12-44,-2-5-46,-5-16-27,0-6 39,-4-20 5,4 4-349,1 2 333,4 15 50,-5-18-45,3 17-16,-3-14-18,6 17 23,4 19 11,-1-13-11,5 11 0,7-14 0,5 3 0,9-6 0,-4 12-33,14-10-12,-9 10 383,6-3-338,-2 5-11,-8 9-17,5-1-6,-2 6 6,4 2 6,5 9 5,21 17-3403,0 9 3411,-27-13 1,1 2-15,-1 3 1,-3 3-469,-7 5 1,-2 1 479,-2 2 0,-4 1 13,-9 7 1,-7-1-8,-16 12 10,-13-16 1,-5-5-163,-5-2 159,10-7 1,-2-4 33,3-9 1,2-3 2,-5-1 29,-17-7-18,41-11 2826,9-1-2854,4-4 1333,8 6-1371,16 0 287,0 6-294,11 7 1,3 3-17,5 4-57,3 2 1,5 3-873,-1 3 1,1 1 499,3 1 1,0-1 161,-2 1 1,1 0-952,4 1 0,-2-2-211,-21-7 1,0 0-735,12 2 1,-2-1-1148,0-2 3349,-5-6 0,-25-3 0,2-1 0</inkml:trace>
  <inkml:trace contextRef="#ctx0" brushRef="#br0" timeOffset="212575">22182 14971 20504,'-26'-46'1069,"0"0"1,2 4 0,3 9-751,6 16 269,-1 4-515,11 8-118,-2 0 40,8 7-1,5 3 0,10 4 29,14 1-6,1-1 44,30-2 46,-18-8 139,13-5 28,-25-6-150,-14-2 67,-7-8 27,-9-7-84,-4-2-61,-3 2 118,-14 2-152,8 16-6,-15-4-5,-8 15-28,5 4-5,-23 17 72,7 22-70,24-20 0,2 3-457,0 7 0,6 0 370,8 13-419,22-12 1,10-2 250,1-11 0,4-1-210,18 8 1,3-2 61,-12-11 0,1-3-2309,5-3 0,5-2 1,-4-1 2714,-3-2 0,-2-1 0,8 1 0,-4-1 0,-9-2 0</inkml:trace>
  <inkml:trace contextRef="#ctx0" brushRef="#br0" timeOffset="212930">22942 14883 9862,'2'-9'7544,"0"1"-5394,7-33 1,0-8-464,-3 3-1329,5-11 1,-3 0 493,-11 16-337,-4 13-380,-3 12 200,-10 6-307,0 20 67,-9 17-84,6 30-11,8 2-503,11-20 0,4 6 0,1-1 475,4 9 0,4 2 11,-1-2 0,1 3 0,1 0-6,1-5 1,1-1 0,1 2-753,-4-4 1,1 3 0,-1 0 0,0-4 680,0-2 1,-2-2 0,0 3-245,0 14 0,-2 4 0,-5-6-1198,-5-5 0,-6-3 295,-6 11 1,-6-2-811,-8-7 1,-5-6 977,-3-9 0,-4-6 1423,2-11 0,1-7 334,-17-11 471,23-29 1,5-12-439,10 0 0,4-6-281,0 1 1,1-4 0,3-1 200,4 1 1,4-1 0,3 1-472,3-3 0,3 0 1,3 1-87,2 1 1,3 2-1,3 1 222,3 4 0,2 2 0,2 3-338,15-12 0,4 7-189,2 8 1,3 5-457,3 5 1,1 4-883,2 4 0,1 1 1563,4 2 0,-3 2 0,-23 5 0,-3 0 0,23-4 0</inkml:trace>
  <inkml:trace contextRef="#ctx0" brushRef="#br0" timeOffset="213849">23579 14817 25444,'-16'-50'-50,"9"25"50,19 71 11,4 14-6,0-7-426,-5-11 0,0 0 393,1 11 31,-5-18 0,-1-2 213,-3 2-160,-10-17 40,-5-12 60,-6-15-44,2-3 236,-1-30-242,12 2-61,9-19-51,17 9-167,19 9-112,13 9-60,-22 20 1,2 4-155,1 1 1,1 2-227,1 1 0,0 3-379,-1-1 1,-2 2-2032,28 5 262,-11 0 1562,-14 3 3378,-11-2-600,-14-2 1424,-5-2-887,-6 0-375,0 0-795,-3 0-109,-2 2-322,-1 0-223,-1 0-96,3 0-45,3-2 62,6 1 5,7 0-28,14 0-27,8-3 66,2-6 35,-3-6-34,-6-6-12,-6-3 6,-3-2 39,-3 1 23,-6 5-51,-3 6-84,-12 5-39,-12 5 12,-16 6-12,-12 5-6,-7 20 6,20-6-6,6 19 18,27-9 4,11 10-55,12 1-22,15-2 10,8-5 29,7-9 44,2-13 23,-2-13 22,-3-15 17,-5-12 0,-4-14 28,-7-10 11,-6-9-47,-16 27 0,-3 0 97,2-28 6,-6 8-11,-8 9 0,-1 11-44,-1 9-63,2 11-61,3 5-22,-1 4-6,5 9 22,8 11-5,10 20 0,-7-12 0,2 3-540,1 6 1,0 1 527,-1 3 1,1 0-17,-3 0 0,-1 0-29,-4-3 1,-2 0-54,-5-5 1,-5 0-439,-16 22-842,-13-12-3875,-9-15 5276,7-13 0,13-10 0,10-4 0</inkml:trace>
  <inkml:trace contextRef="#ctx0" brushRef="#br0" timeOffset="214458">25089 14558 18694,'6'-13'2512,"11"-23"1,1-7-1349,-4 2-786,4-4 1,-3 0 24,-12 9-263,-10 16-89,-12 11-40,4 10 11,-10 16-16,12 4 5,0 14 0,2 6-153,4-4 1,3 5 154,2 15 0,2 8 1,1-6-1659,2-5 1,2-2 1645,1-5 1,1 3 0,2-6 1,2-6 0,0-4-25,-2-3 0,1 0 24,-1 2 1,-1-2 143,2 7 218,-6-20-196,0-13 213,5-18-342,9-14-23,3-3 1,2-3 6,10-17 13,-1 6 1,0 2-9,-6 8-6,-4 8 0,0 3 3407,-3 7-3418,5 4 6,-9 8 36,9 21-92,6 29 39,-4-8-6,-7-6 1,1 0-18,10 3 3,-4-12 1,2-1-9,12 6 17,-10-14 0,1-3 39,16-9 11,-1-10-334,2-14 301,-20-4-3267,2-29 3278,-17 24-1100,-3 0 0,-3 0 1111,-4 8 45,-2-9-51,-4 21 61,-2 3-105,1 5 2240,-4 10-2246,0 9 11,-4 25-56,5 7 3337,4 2-3796,13 6-745,8-13-2157,6 8 3434,5-11 0,-13-19 0,-1-9 0</inkml:trace>
  <inkml:trace contextRef="#ctx0" brushRef="#br0" timeOffset="214643">26180 14514 22991,'-10'39'-9455,"6"7"8322,11-9 1,1-2 0,0 5 0,0-7 0</inkml:trace>
  <inkml:trace contextRef="#ctx0" brushRef="#br0" timeOffset="215015">26371 14895 15653,'3'0'7091,"-1"0"-3669,-2 0-3438,41-45-108,-30 44 96,31-34 28,-37 68 0,-2 20 6,-1-8-9,-1-11 0,-1-2 3,2 4 17,-1-1 28,1-15 17,-1-12 218,4-7-213,3-9-22,10-9-12,7-13 12,8-6-6,4-1-39,1 6 11,-7 10-11,5 8-84,-5 9-16,0 6-52,-3 7 80,-13 3-158,-1 6-319,3 1-331,5 0 96,3-1-4867,28 1-3126,-6-4 8777,-15-6 0,-2 0 0,4 0 0,-16-4 0</inkml:trace>
  <inkml:trace contextRef="#ctx0" brushRef="#br0" timeOffset="215374">27310 15100 21349,'18'-51'974,"0"0"1,-3 6 0,-6 5-633,-21 2-169,-10 11-128,-4 10 11,-29 9-34,9 14-16,12 1 0,1 2 10,-19 21-10,13 9 11,16 1 0,15 1-17,12-11 39,12-1 297,12-16 96,2-4 111,2-13-297,-14-5 432,-1-17-325,-9 8-208,1-5 135,-5 10-241,-1 8-22,4 7-28,6 16 17,7 23-20,-9-7 0,-1 3-418,0 12 1,-4 4 420,-7 8 0,-5 2-486,-2-18 1,-2 0 0,-3 0 473,-2 0 1,-3 0 0,-2-1-64,-1-1 0,-3 0 1,-1-1-151,-1-3 1,-2 0 0,0-2-249,-2-2 1,0-1 0,-2-3-2660,-15 11 1,0-6 3142,7-9 0,2-4 0,-9 2 0,24-17 0</inkml:trace>
  <inkml:trace contextRef="#ctx0" brushRef="#br0" timeOffset="215958">29157 14810 23086,'-38'-44'220,"1"-1"0,7 5 1,-1 11-20,-23 24-428,1 13 300,18-1 0,0 2-43,2 3 1,2 3 8,-12 22 171,29 9-179,24-17 0,9 0-14,13 6 0,8-1-633,-6-9 0,3 0 0,2-1 612,4 1 1,2 0-1,-1-1 7,-1-2 1,0 0 0,-1-1-207,12 7 1,-4-1 207,-15-7 1,-5 0 235,-2 5-101,-36-13-34,-33-8-70,8-6 1,-5-2-276,-12-3 1,-2-2 263,-6-4 0,-3-3-85,6-2 1,-2-3-1,4 1-97,3 2 0,3 0-822,3-1 1,-1-3 0,11 4 978,9 1 0,-1 0 0,23 12 0</inkml:trace>
  <inkml:trace contextRef="#ctx0" brushRef="#br0" timeOffset="216241">29816 14522 21349,'0'-7'4201,"0"2"-3613,0 5-604,0-10 27,11 42-17,3 3 1,2 5 5,-3-1 0,1 3-472,1 3 1,1 3 0,-3-2 367,-2 0 1,-2-1-93,1 10 0,-2 1-296,-6-7 1,-2 0-347,-3 1 1,-2-2-219,0-11 1,0-4-485,-6 26-3283,6-28 4823,3-21 0,2-2 0,0-7 0</inkml:trace>
  <inkml:trace contextRef="#ctx0" brushRef="#br0" timeOffset="216674">29924 15195 16986,'-20'-43'1691,"0"1"1,1-1-1,-4-11 1,1 8-1333,-2 7 94,15 18-324,23 9-157,2 4-104,19 6 1,7 4-4,-5 3 1,0 2-222,9-1 1,2 1 234,3 5 1,-1 0 70,-12-4 0,0 0 50,5 1 0,-2-1 84,21 2 211,-24-7 158,-18-2-318,-12-2 27,-5-1-67,-8-2 79,-11-3 387,-6 1-488,-10 0-56,8 6 11,-2 11-51,9 19-33,7 8 17,8 4-78,22 6-130,13-9-1581,-5-12 1,2-1 1805,11 8 66,11-3 102,-29-24 196,4-9-225,-12-4 102,2-15 11,-9-4 139,4-22-150,-4 2-57,0-10-95,-4 15-67,-2 13 3247,-8 7-4049,-8 14-46,-26 10 0,21-2 0,-13 7 0</inkml:trace>
  <inkml:trace contextRef="#ctx0" brushRef="#br0" timeOffset="217364">31079 15371 22313,'-8'-53'847,"0"1"1,1 6-1,-3 8-572,-5 9-214,2 15-55,4 12-6,3 9 17,-4 46-9,6-20 1,1 1-265,-2 7 0,1 3 270,1 1 1,2 4 0,0-3-555,0 4 1,0 1 518,2-3 1,0 4-1,0-5-7,0-1 0,0-2-210,2 14 0,-1-2-146,-1-23 0,0-2 143,0 9 1,0-3-158,-1-7-22,0-28 538,-3-26-135,-5-27 70,1 16 0,-1-3 81,-4-7 1,0-2-46,-1-3 1,0-2 27,0-2 1,2 0 25,2-2 0,2 1-614,2-1 0,3 1 529,1 12 1,3 0 168,5-19 0,5 2-343,0 21 1,2 2 168,6-15 0,3 3-31,0 18 1,1 5-18,28-10-58,7 20 61,-27 18 1,-1 5-26,3 6 0,-1 4 224,-7 0 1,-1 3-281,9 21 1,-5 5-1,-14-13 0,-5 2 22,3 13 1,-8 1 39,-17-14 0,-9-3 8,-10-5 0,-6-5 227,-11-4 0,-4-5-292,-5-4 1,-1-4-342,-1-5 1,1-4-1609,4-2 1,3-3 2016,11-2 0,4-1 0,-7-4 0,24 5 0</inkml:trace>
  <inkml:trace contextRef="#ctx0" brushRef="#br0" timeOffset="217864">31661 15043 22876,'-9'46'196,"0"-1"0,1 1 0,1 0 0,2-1 0,3-3-65,6 7 1,4-3-473,1 1 0,1-1 405,-3-3 1,0-2-15,3 17 92,-7-25 1,-2-1-87,-4 4 298,-3 9-146,-4-24 212,1-11-156,-1-13 414,-3-14-628,-4-16 1,-5-19-251,11 19 1,1-3 210,-1-7 0,2 0-8,2 7 0,0-2 10,2-3 0,1-3 0,0 1 9,1-2 1,2 0-482,-1-18 1,4 0 455,4 18 1,6 3-21,4 6 1,4 4-225,21-12 230,3 24 1,4 6-1,-12 9 0,1 3-261,16 2 0,1 5 270,-13 7 0,-4 4-48,-2 5 0,-4 4 112,-5 3 1,-4 2-94,-6 1 1,-5 0 3,-14 30 38,-30-8-11,3-30 1,-4-3-26,-6-4 0,-3-3-115,0-3 1,-1-2-295,3-4 0,2-2-1081,5-5 1,2-2 1520,-13-16 0,21 7 0,13-3 0</inkml:trace>
  <inkml:trace contextRef="#ctx0" brushRef="#br0" timeOffset="218648">32177 15048 15462,'2'9'5372,"0"-2"-4454,-2-7 477,0 0-1210,64 42 11,-27-32-79,7 11 1,-1-6 190,-3-25-16,-12-9-85,-8-7-62,-8-5-89,-6-7-11,-4 7 168,-6-13-39,-1 20-29,-6-6-106,3 19 1,-9 6-6,0 11-40,-9 9 29,-2 15-12,2 10-67,6 11-113,9 6-240,20 2-94,1-27 0,6-2-119,7 0 0,5-1-370,5-1 1,4-3-1185,13 2 1,1-4 1569,-16-8 1,1-2 64,13 1 1,-2-5 1005,5-10 936,7-10 565,-11-13-79,-9-12-1075,-12 5 1171,0-20-1171,-17 20-330,-5-11-129,-30 18-275,1 11 57,-27 4-3383,3 18 3271,9-2 144,-6 14-172,28-2 10,2 6 1,14 1 16,18-2-10,15 0 27,23-6-39,-15-7-2201,18-16 2240,-37-5 106,14-33-83,-24 13 16,-2-3 1,-1-4 75,-2-7 0,-2 0-300,0 8 0,1-1 252,1-18 0,0 0-8,-2 19 0,0 3-8,0-7 0,0 1 902,-1 6 1,0 2-853,0-13-84,-3 19-62,-2 14 2985,-6 18-2962,-9 13 11,-5 18-23,4 20-22,15-10 1,7 3-136,3-2 1,5 2-339,2-3 1,3 2 0,0-4-488,1-3 0,0-1-1445,-2-1 1,0 2 0,-3-6 2421,-2 12 0,0 5 0,-11-37 0</inkml:trace>
  <inkml:trace contextRef="#ctx0" brushRef="#br0" timeOffset="218899">33043 14436 22139,'0'-46'821,"0"1"1,2 5-1,7 9-686,24 15-65,2 19 0,2 6-31,19 9-1055,-10 12 1,6 14 0,-7 0 1024,-17-11 1,-6 1-1,2 3-598,3 6 0,1 5 1,-1 1-1,-6-4 580,0 16 1,-11 0-15,-11-10 1,-7 3 0,-2-4 329,-2-5 1,-8 1-654,-5-2 0,-7 5 0,-3 1 0,3-7-1558,-7 4 1,-2-1 1903,6-9 0,-4 4 0,0-2 0,7-7 0,-15 8 0,0-1 0</inkml:trace>
  <inkml:trace contextRef="#ctx0" brushRef="#br0" timeOffset="226323">1730 8699 10281,'-41'-43'808,"-1"1"0,6 5 0,8 8 1461,17 12-2899,7 11-40,6 13 1012,7 17 693,7 22-912,-7-15 0,1 0 353,6 22-302,-5-18 0,2-1 212,5 3 2075,19 9-1456,1-33-740,5-13-86,-8-10 1,1-7-373,5-5 1,2-4 209,-4 3 0,2-3 0,1 0-1088,5-4 1,1-2 0,-1 2 1060,-8 4 0,-2 1 0,3-2 111,2-2 0,3-2 1,1-1-1,-1 2-722,6-6 1,-1 1 0,0 0 651,1 0 1,0 0-1,-2 1-225,-6 4 1,-1 1 0,-4 4 239,5 4 0,-7 5 0,0-3 0,8 2 1</inkml:trace>
  <inkml:trace contextRef="#ctx0" brushRef="#br0" timeOffset="228941">1476 10806 13255,'7'38'-563,"-1"1"1,0-1-1,1-3 1489,4 18-1115,3-11 968,6-15-729,2-13 1070,2-9-180,3-4 914,3-3-596,4-1 112,7-3 178,9-5-646,-18 1 0,2-2-307,10-7 1,3-3 13,-8 1 1,2-2 0,0-2-822,8-5 0,1-3 0,1-2 514,-9 7 0,0-1 0,0-1 0,1-1-26,6-5 0,2-3 1,-1 0-1,-4 3-4,-2 1 0,-3 3 1,1-1-32,5-6 1,0-1 0,-9 5-1314,3-7-8759,-8 5 8875,-23 23 1,-9 11-1,-1 3 1</inkml:trace>
  <inkml:trace contextRef="#ctx0" brushRef="#br0" timeOffset="233895">1518 13808 13429,'0'-7'-957,"0"2"116,0 5 1788,2 61-185,-2-1-870,-1-14 1,0 3 418,-2 6 0,-1-5 103,-1 6 134,1-21 1,3-4 1136,5-8 186,2-15-460,9-17-823,20-27-521,-3 2 1,6-6-793,-3 5 0,3-3 0,3-1 739,-6 5 0,2-1 0,2 0 0,-1 0-2,3-2 1,1 0 0,1 0 0,0 0 3,-1 1 1,1 0 0,0 0 0,-1 1-2,-1 2 0,0-1 1,-1 2-1,0 0-13,10-6 0,0 0 0,-2 3-28,-4 4 0,-1 2 0,0 2-450,12-4 0,-1 8-978,-9 10 1,-2 10 1453,-6 19 0,-4 5 0,2 1 0,-12 20 0</inkml:trace>
  <inkml:trace contextRef="#ctx0" brushRef="#br0" timeOffset="255308">893 16563 16969,'-22'16'118,"10"10"-51,36 23 0,5 4 17,3-4 56,-1-12 107,-2-13 38,-2-10-44,4-7-23,7-4 6,11-1 119,12-6-133,-24-1 0,1-2-759,5-5 0,3-4 717,6-6 0,3-4-71,-12 4 0,1-3 0,0 0-60,-7 3 1,0 0-1,3-3 15,9-8 0,5-4 0,0-1 0,-2 1-27,-12 8 0,-2 1 0,0 0 0,3-2-551,2-3 0,4-1 1,0-2-1,0 1 1,-3 2 469,2-1 0,-3 1 0,0 2 0,-1 0-887,10-7 0,-1 1 0,-2 3 943,-9 7 0,-3 1 0,-3 4 0,0-1 0,-5 5 0,-1 0 0</inkml:trace>
  <inkml:trace contextRef="#ctx0" brushRef="#br0" timeOffset="259533">17021 16737 11461,'56'5'109,"1"1"0,-1 0 0,-4-2 1,3 0-1,-2-1 0,-5-2-67,8-2 0,3-1-962,-9 0 0,8 0 0,5-1 1,1 1-1,-1-1 938,-9 0 1,1 1 0,0-1-1,1 0 1,0 0 0,3 0-147,-1 0 1,2 0-1,1 0 1,0-1-1,1 1 1,-1 0 0,-2 0 141,3 0 0,-1-1 0,0 1 0,-1 0 0,1 0 0,1 0 10,-7 0 1,-1 0 0,1 0 0,1 0-1,0 0 1,1 0 0,1 0 45,-2 0 1,3 0 0,0 0 0,1-1-1,0 1 1,-1 0 0,0-1 0,-2 1-184,1 0 0,-3 0 0,0 0 1,-1 0-1,2 1 0,2-2 1,2 1 161,-4 0 1,1 0 0,3-1 0,1 1 0,1-1 0,0 1 0,1-1-1,-1 1 1,0-1 0,-2 1 28,4 0 1,-1-1 0,0 1-1,0 0 1,0-1 0,0 1 0,0 0-1,1 0 1,0 0-31,-3 0 0,1 0 0,0-1 0,0 1 1,1 0-1,-1 0 0,1 1 0,-1-1 1,0 0-1,0 0-28,-1 0 1,-1 0 0,1 1-1,-1-1 1,0 0 0,0 0 0,1 1-1,-1-1 1,0 1 0,0 0 18,1-1 0,-1 1 0,0 0 0,0 0 1,0 0-1,0 1 0,0-1 0,1 0 1,0 1-1,1 0-11,-3-1-1,0 1 1,1 1 0,-1-1 0,2 0 0,-1 1 0,1-1 0,-1 1 0,1-1 0,0 1 0,0 0 2,-3-1 0,0 1 1,0 0-1,0 0 1,0-1-1,1 1 0,-1 0 1,1 0-1,1 0 1,0 1-1,0-1 0,1 0 1,-4 1 0,2-1 0,1 1 1,0 0-1,1-1 0,1 1 0,-1 0 1,0 0-1,-1 0 0,0 0 0,-2 0 1,-1 0-1,-1 0 0,-3 1-3,11-1 0,-3 1 0,-2-1 0,-2 1 0,-1 0 0,1 0 0,0 0 0,1 0 0,3 1 11,-6-1 1,2 0 0,0 1 0,0 0 0,2-1 0,-1 1-1,1 0 1,0 0 0,0 0 0,-1 1 0,1-1-4,1 1 1,0-1 0,1 1-1,0 0 1,0 0 0,0 1-1,0-1 1,-1 0 0,0 0-1,-1 0 1,-1 0-21,4 0 0,-1 0 0,-2 0 0,0 0 1,-1-1-1,2 1 0,1 0 0,2 1 1,4-1 19,-10 0 1,4 1 0,3 0 0,2 0 0,1 0-1,1 0 1,1 1 0,-1-1 0,-1 0 0,-2 0-1,-2 0 1,-3 0 0,-4-1 0,-4 0-15,18 2 0,-8-1 1,-5-1-1,0 1 1,4 0-1,7 0 16,-16-1 0,5 1 1,3 0-1,3 0 0,1 0 1,2 1-1,1-1 1,-1 1-1,-1-1 0,-1 0 1,-3 0-1,-3 0 1,-5-1 5,14 2 0,-5-2 0,-3 1 0,-2-1 0,0 1 0,1-1 0,3 1-30,-2 0 1,2 0 0,1-1-1,0 1 1,1 0 0,-1 0-1,1 0 1,-1-1 13,2 1 0,2-1 0,0 0 0,0 1 0,-1-1 0,-2-1 0,-4 1 0,-2-1-45,3 0 0,-4 0 0,-3 0 1,0 0-1,3 0-215,2 0 1,3 0 0,1 0 0,-1 1 0,-5-1 0,-6-1-3046,4 1 0,-7 0 0,-9-1 2781,5 2 0,-31-2 0,-11-1 0</inkml:trace>
  <inkml:trace contextRef="#ctx0" brushRef="#br0" timeOffset="273841">10394 688 31508,'-3'-62'-441,"0"1"0,-2 6 0,-3 6 2354,-13 1-3777,-7 14 1216,4 16 495,-9 13 536,8 25-55,-14 28-2171,20-10 1,1 6 1698,-2 12 0,2 4 111,6-15 1,2 3 0,1 0 28,1 6 1,1 1-1,2-1-165,1-10 0,0-1 0,3 2-181,2 10 1,2 1 0,1 0-194,2-5 0,0-1 0,0-1 145,0-2 0,-1-2 0,0 0 155,3 19 0,-6-7 386,-20-5-412,-19-27 236,-22-18-123,24-11 0,-2-4 205,-1-3 0,0-4-7,1-4 0,3-4-25,3-2 1,5-4-15,7-1 0,4-2-96,7-1 0,6 0 30,8-1 0,6 1-9,5 0 1,5 3 5,6 0 1,5 1 6,19-5 1,2 3 389,-15 9 1,1 2-360,3 0 0,5 0 0,-6 2-6,-7 5 0,0 0-101,12-5 1,6-2 0,-2 2-757,1-2 1,1 1 770,-4 1 1,3-2-1,-3 1 44,6-4 1,-2 0-60,-7 1 1,-2 0 176,-8 1 0,-4 1 367,13-13-6,-22 9 452,-17 9-636,-15 6 1380,-7 5-1465,-8 4-50,-4 8-34,-3 6 6,-3 12-5,-2 6-34,5 7 853,5 2-809,7 10-3425,10-10 3381,3-4 61,7-11 236,3-14-45,1-2 616,14-13-695,-4-5 152,32-22-197,-13 9-50,13-6-78,-21 17-22,-9 6-57,-4 14-5415,8 23 5477,0 0 0,-2 1 0,-9-18 0</inkml:trace>
  <inkml:trace contextRef="#ctx0" brushRef="#br0" timeOffset="277478">11573 735 32767,'-48'-42'-1101,"9"12"-620,7 75 2241,4 9-1481,12-19 0,1 3 670,2 2 0,4 1-59,3-1 0,2 0-92,4-2 1,3-2-762,2-3 0,2-3 669,17 17-668,25-18 118,-9-17 956,-3-14 0,1-7 92,-7-3 0,-1-4 121,8-6 1,-1-4 165,-3-2 0,-4-2 154,-6-1 0,-3 0 365,5-27-136,-15 12-347,-10 13-221,-2 17-804,-3 7 104,1 8-8,0 3 731,0 4-49,-2 8-1,0 8-6,2 6-5,9 1 23,9-2 5,14-5 0,10-5 78,1-9 185,-5-5 180,-11-9 55,-10-7-89,-8-11 123,-15-29-487,1 18 5,-10-15 180,-2 20-224,8 13 33,-11-4-95,8 17-45,-12 21 40,7-2-40,-13 31 17,11 0-292,10-15 0,2 1 213,1 0 0,4 1-226,6 3 1,4-3 41,6 11-470,32 0-466,13-31 336,-15-8 1,4-4-184,-1-5 1,2-5 0,0-1 935,15-7 1,-1-3 137,-20 5 0,0 0 0,-2-3 95,10-12 1,-7-4-213,-12 3 0,-3-2 411,3-9 0,-2-2 92,-5-2 0,-4-1 272,-3-13 0,-3 1-448,-4 19 1,-1 0 184,-1-13 0,-1 1 324,-4 16 1,1 3-255,1-18 32,-2 10-614,0 36 154,-1 11 2,2 19 11,2 23-45,-2-11 1,1 6 8,-1-2 0,0 5 0,-1-1-3,0 17 0,-1-1-3,0 0 1,-2-1-1,-1-7 1,-2-5 320,2-14 1,-1-2-314,-1 7 1,1-2-22,-1 8 105,4-15 175,4-22-118,0-11 23,7-10 1373,3-15-1517,0 0 1,1-2-26,8-16 5,1 5 1,1 2-17,0 7 0,-2 6 0,2 2-11,6 5 0,17 3 0,4 19 0,-10 4-23,6 21 6,-26-8 0,7 19 28,-26 10 28,-17 3-28,-6-21 0,-5-4 6,-24 8-26,11-17 0,-1-2-495,7-6 1,0-1 452,-5 1 0,-1-2-633,-22-1-1293,30-13-3232,30-14 5220,21-5 0,-1 7 0,-4 7 0</inkml:trace>
  <inkml:trace contextRef="#ctx0" brushRef="#br0" timeOffset="278107">13639 659 22336,'-40'21'303,"1"0"1,0 0 0,-15 10 0,10-1-265,16 8-6,18-4 1,5 1 0,8-3 8,4 0 0,6-2 64,24-5-22,17 0-50,-7-10 36,-12-12 0,-1-3 25,10-8 56,16-8 215,-24-9-86,-13-4-168,-10 6 86,-8-9-19,-14-4-19,0 0 14,-7-3 49,7 14-100,4 6-89,5 5-34,5 6-6,19-2 12,-5 7-12,25-2-11,0 8-5,-2 4 16,-4 1-27,-9 13 21,-14-1 12,7 12 6,-10 2-17,-2 3-6,-1 1 28,2 1-16,7-2 5,-2-10 0,21 0-17,-6-17 22,6 1 29,8-11 5,-17-7 56,10-5 68,-17-9 27,-10-6-16,-7-8-45,-13-9-45,-9-6-3376,-6-2 3438,-2 7-17,3 11-78,8 15 16,1 9-134,8 7-376,-3 1 63,5 6 1943,-5 8-10771,5 9 9208,-1 3 0,4-7 0,1-8 0</inkml:trace>
  <inkml:trace contextRef="#ctx0" brushRef="#br0" timeOffset="278498">14781 683 31689,'-1'-44'-163,"-1"0"0,1 1 0,-2-15 0,0 9-732,2 16 393,-1 15 39,2 10-12,3 28 196,1 0 166,2 11 0,0 5-473,1 2 1,-1 3-362,1 14 1,-1 4 562,-2-17 0,-1 1 1,1 0-1820,1 21 1,-1-2-595,0-14 0,0-2 2791,2-2 0,1-6 0,-1-10 0,0-3 0</inkml:trace>
  <inkml:trace contextRef="#ctx0" brushRef="#br0" timeOffset="278749">15453 736 18722,'1'-7'4101,"0"1"-3592,-1 6-50,-83-39-1268,51 43 0,-3 3 934,-9-10 0,-7-2 0,5 8 32,-6 22 0,6 10-43,1-1 1,4 3 175,6-1 1,6 2-218,7 5 0,5-1-17,4 13-3,18-21 1,7-3-4,34 0-78,-9-14 0,3-2-25,-6-3 0,4-3-384,3-4 0,5-1 0,-3-1-1801,4-1 1,-1 0 2237,16-1 0,-5 0 0,-1-1 0,-26 0 0</inkml:trace>
  <inkml:trace contextRef="#ctx0" brushRef="#br0" timeOffset="280173">3444 2939 14516,'62'-10'-409,"0"0"0,0 0 0,-4 0 0,0 0 0,-6-1-439,-1-1 1,-7 1 0,12-5 0,-27 7 0</inkml:trace>
  <inkml:trace contextRef="#ctx0" brushRef="#br0" timeOffset="280639">4401 2182 8699,'-21'-48'318,"-1"-1"0,0 1 0,-2 1 0,-1 2 1,-1 5-402,-1 4 0,-6 4 525,-15-4 1,-10 0-1,6 5-188,10 7 1,-1 3-115,-2 1 0,-6-2 0,-2 1 0,4 4 339,4 5 1,1 5-1,-1 0-233,-14-2 1,-3 1 0,-1 3-15,14 2 1,0 2 0,-1 0 0,-1 2 197,-2 2 0,0 1 1,-1 1-1,0 2 24,-2 0 0,0 2 0,-1 2 1,-3 1-123,3 2 0,-2 2 0,-1 1 0,1 1 0,4-2-12,2 0 1,3 0 0,1 0 0,-2 1 70,-6 3 1,-1 2 0,0 0 0,3 0-7,10-2 0,3 0 0,0 1 1,-1 1-211,0 2 0,-2 2 0,0 1 0,0 1 0,0 0-93,0 0 1,0 2 0,0-1 0,0 2 0,0 2-55,-3 3 1,-2 2-1,2 1 1,1 0-1,3 1-128,0 2 0,4 1 0,1 0 0,3 2-26,2-2 0,2 1 1,2 1-1,2 0 9,4-3 1,2 2 0,3-1 0,2 1-252,0 11 0,5 1 1,6-1-153,4-2 0,6-1 0,7 0 73,6-7 0,6 2 0,3-2 0,-1-4-178,1 0 1,1-4 0,3 0 89,8 5 0,3 0 1,5-5 337,-4-12 1,3-4-1,3-2 1,-2-1-2,13 3 0,0-4 0,5 0 145,-11-3 1,4 0-1,3-1 1,-1-1 0,0-2 94,-4-4 0,1-2 1,-1-1-1,-1-1 1,0-1 94,3 0 0,-2-1 0,1-1 0,4-3 26,-10-1 1,4-2 0,1 0 0,2-2-1,-1 0 1,-1-1 0,-3 0 56,7-4 0,-3 0 0,-2-1 1,2-1-1,4-1-146,-4 0 1,3 0 0,3-2-1,0 0 1,0-1 0,-2-1 0,-2-1 70,1-1 1,-1-1-1,-2-1 1,-1 0 0,0-3-1,2-1 60,-4 0 0,1-3 1,1-1-1,-1 0 0,-2-1 1,-1 1-1,-3 1-128,3-1 1,-4 2-1,-1 0 1,-1-1-1,1-4 40,-2-2 0,3-2 1,-1-3-1,-1 0 0,-5 0 1,-5 2-160,-4-3 1,-6 1-1,-4 0 1,1-2-9,2-8 0,-1-3 0,-3 0 0,-6 0-18,-5 5 1,-5-1 0,-5 1 0,-4 2-121,-5 2 0,-6 1 0,-3 2 0,-5 3-12,-6 2 0,-5 2 1,-4 3-1,-4 4-334,-7 1 1,-6 4 0,-2 3 0,-3 4-1434,7 5 1,-3 2 0,0 3 0,0 1 0,2 2 1538,-2 0 0,2 1 0,1 2 0,3 2 0,-8 1 0,3 1 0,11 1 1,-1 3-1</inkml:trace>
  <inkml:trace contextRef="#ctx0" brushRef="#br0" timeOffset="334091">20031 490 10883,'0'-9'4251,"0"1"-1742,0 8-1131,0 0-547,0-39-747,1 29 53,-1-29-524,1 40 1137,-1 10-565,0 18-39,-3 24-113,2-15 1,-2 4-600,0 9 1,-1 3 595,-1 7 1,1 2-575,1-18 1,1 1 0,0 1 560,-1 2 0,1 1 0,0 0-1,0 3 1,0 1 0,1 0-4,-1 3 0,0 0 0,0 2 5,0 3 1,-1 0 0,1 2-12,0-14 0,-1 2 0,1 0 0,-1 1-508,0 2 0,-1 2 0,1 0 0,-1 1 530,1 4 1,0 1-1,0 0 1,-1-2-1,2-11 0,-1-2 1,1 2-1,0 5 31,1-4 0,-1 6 0,1 4 0,1 1 0,-1-2 0,1-4 0,-1-5-481,1 0 0,0-7 0,1 0 0,-1 7 429,0-1 1,1 5 0,-1 4 0,1 2 0,-1-2 0,1-4 0,0-6-8,1 16 1,0-7 0,0 1-119,0-7 1,0 1-1,0-1 1,-1-1-889,1 6 1,0-2-1,-1-4 1005,1 9 0,-1-8 0,0 7 0,-1-34 0</inkml:trace>
  <inkml:trace contextRef="#ctx0" brushRef="#br0" timeOffset="338272">21571 749 30871,'-1'-4'1368,"1"0"-4012,0 4 2164,-4-20-969,3 14 131,-3-13 564,4 22 320,0 1-1691,0 4 1984,0-3 430,0 0-122,0-3 1293,0-1-1403,-3-13-42,-2-5 14,-1-14 128,0 0-22,2 2-135,3 11-51,0 7-122,3 8 83,7 3-3319,32 9 3398,-4 0-9,14 8 1,2 3-349,1 3 362,-4 2 1,-1 3 7,-23-7 1,-5 2-14,4 6 0,-8 4 19,-16 11 1,-12 2 10,-9-2 1,-8-3-264,-3 2 1,-6-3 256,4-13 0,-4-2 0,0-3 3,-9 2 1,-1-3 46,7-5 1,-3 0 0,3-2 45,-3 0 0,2-4-5,5-5 0,6-4-31,8-7-6,13-14-50,13-9-39,12 0-1,16-5 6,16 15 1338,-16 13 1,2 1-1322,25 1-66,-18 4 1,3 1 48,-6 1 1,2 0-7,2 0 1,4 0-1,-3 1 1,2-1 0,0 0-35,5-1 1,5 0 0,-8-1-95,-14-2 0,-2-1 98,26-2 0,-1-3 25,-25-1 0,-1-3-205,11-7 0,-2-4 235,-9 3 1,-3-2-3,18-22 177,-19 1-115,-14 13 592,-3-3-537,-13 10 887,-9 13-1015,-13 9 542,1 8-531,-16 14-16,4 19-29,5 4 6,9 13 192,23-20-175,29 8 22,-5-25 14,3-3 0,3-3-8,27-5 5,-1-5 11,-7-7 51,-15-14 28,-16-5-11,-3-15 72,-14-17-38,-12 4-1,-9-6-6,-4 17-49,4 13 38,-1 5-95,6 11-123,2 3-22,0 12 78,7 3-163,-1 22-504,5 6-1181,11-4 0,7 2-1362,1-5 1,5-1 3265,5 2 0,2-3 0,8-3 0,-15-13 0</inkml:trace>
  <inkml:trace contextRef="#ctx0" brushRef="#br0" timeOffset="338464">23067 881 17141,'2'-52'1566,"0"1"1,1 6-1,-2 7 243,-1 19-1579,0 9 166,0 6-503,-1 12 326,1 15-213,4 21-1,0 1-191,3 1 1,1 2-202,-2-11 1,0 1-1071,2 16 1,1 1 840,-2-9 1,-1-5 0,0 6 0,0-11-1</inkml:trace>
  <inkml:trace contextRef="#ctx0" brushRef="#br0" timeOffset="338921">23508 846 22010,'-8'-50'592,"-1"-1"0,1 9 0,3 5-200,12 7-230,3 13-139,12-4-68,7 12-28,10 5 17,-5 8 22,-2 6 1,-1 3 22,2 8-9,2 9 0,-3 5 4,-6 16 16,-10-14 0,-5 1 39,-16 22-28,-19-8-5,-6-16 52,1-18 1,-3-4 199,-10-3 151,-12-4-6,26-18-235,14-2 208,9-15-287,9 9-27,6-8-51,10 9-11,-2 7-28,30 4 34,0 15-6,-10 0 0,2 3-465,-2 6 0,0 4 459,-2 2 1,-2 2-12,-5 1 0,-3 1-496,7 25 507,-18-14-76,-36 14 37,-14-19-90,4-10 1,-5-3-667,0-6 0,-3-5 801,-7-2 0,3-2 0,-5 0 0,4-5 0</inkml:trace>
  <inkml:trace contextRef="#ctx0" brushRef="#br0" timeOffset="341124">24984 1237 32767,'44'10'0,"17"-5"0,-19-3 0,7-2 0,-3-1 0,6 0 0,0-2 0,11-1 0,-2-3 0,-18 1 0,-3-2 0,8-2 0,-3-1 0,4-8 0,-31-5 0,-30 8 0,-35-11 0,19 15 0,-3-1 0,-15-6 0,-2-1 0,10 5 0,1 0-530,1 0 1,3 3-1028,6-1 411,16 7-243,8 5 909,20 10-249,11 9 86,25 18 178,-5-3-7,0 3-23,-5 5 3,-9 6 11,-18-10 0,-4 3-545,-9-5 0,-4 1-1573,-6 6 1,-4-2 2173,-14 17 1,7-22 0,8-18-1</inkml:trace>
  <inkml:trace contextRef="#ctx0" brushRef="#br0" timeOffset="341646">26237 1121 22419,'12'53'220,"1"-1"1,-2 3-1,-5 0-161,-8 1 0,-4-2-792,3-10 0,1-1 767,0 5 0,0 0 36,0-7 0,0-2-54,1-6 1,-1-1 265,-1 8 1,0-4-193,-1-9 274,0 3 180,1-21 172,-1-14-609,-5-14-51,-5-21-37,6 11 1,0-3-15,1-8 1,2-3-17,2-7 0,2-3-107,4-4 1,3-1 117,2-1 0,3 0-9,3 3 1,1 1-3,1 6 0,0 0 5,0 6 1,1 2-12,0 3 0,2 3-204,1 3 0,2 3 201,3 3 1,2 3-9,5 4 0,1 3-9,3 3 1,2 4-1,2 4 1,1 5-1,-1 7 1,-1 3 3,20 13-12,-24 9 0,-8 7 34,-10 19-1437,-12-15 0,-10 1 1465,-16-9 0,-8-3-12,2-7 1,-6-3-232,-6-1 1,-6-2-1,3-2 220,-1-1 1,-1-2 102,-15 5 0,2-3-791,-5-3-7383,30-14 8077,25-7 0,7 1 0,6 0 0</inkml:trace>
  <inkml:trace contextRef="#ctx0" brushRef="#br0" timeOffset="341981">27069 1057 21500,'-11'58'254,"0"0"0,-2-12 1,8-6 137,39 1 33,-4-22 18,9-3-29,2-8-235,-9-11 286,20-20-123,-16-6-202,-12 6 0,0-2 51,7-24-63,-9-2 12,-9 4-39,-5 6-56,-6 10 0,-3 9-56,-1 9-180,-1 8-358,3 3-1030,-1 7-4174,3 6 5753,3 5 0,-2-3 0,0-5 0</inkml:trace>
  <inkml:trace contextRef="#ctx0" brushRef="#br0" timeOffset="342463">27722 828 14555,'2'-8'6503,"0"2"-5125,-2 6-655,24-61-516,-18 46-162,19-40-1,-24 72 63,0 20 38,-4 22-78,-1-21 1,-2 1-543,-1 4 0,-2 1 511,-3 1 0,0-2-22,3-10 0,-1 0 8,-4 10 1,0-1 16,-5 9-22,5-15 0,0-1 0,-3 4 33,-4-2 421,7-17 27,3-6-302,3-21 895,8-20-1030,8-19-10,10-13-383,-4 28 0,3 0 351,2 2 1,2 2-12,-1 2 1,2 2-428,22-11 431,-10 14-131,22 7 80,-12 16 25,-12 2 0,1 3 14,19 21 0,-8 14-6,-14 8 12,-13-8 8,-19-9 0,-6-1-3,-21 12 3,5-13 0,-6-2-621,-3-9 1,-1-4 595,-25 7-99,14-16 1,0-4-322,-10-10-96,21 3 1,2-3-7181,-7-24 7093,24 3 0,3 5 0,10 7 0</inkml:trace>
  <inkml:trace contextRef="#ctx0" brushRef="#br0" timeOffset="343040">28264 1445 22817,'23'-37'198,"0"1"1,0 0 0,11-20 0,-5 2-140,-8 10 0,-2 0-694,-1-7 0,-1-2 663,-2-2 0,-1 0 25,-2-1 0,-1 2 36,-2 3 1,-1 2 53,-3 6 0,0 3 36,-2 6 0,-1 3 566,0-16-577,-2 18 74,-1 14-320,-1 11 38,-3 17 57,-4 19-11,-4 29-156,6-18 0,0 3 150,0 8 0,1 2 3,1 4 0,2 1 2,4-1 1,2-1-4,4-3 1,2-4-3,-1-13 0,3-2-316,9 5 0,4-4 310,11 1-46,-10-15 0,3-4 46,19-7 12,-10-13-34,-6-13 0,0-4-23,10-20 65,-11 8 0,-2-2 48,6-21 11,-10 6 62,-10 12 27,-9 12-61,-4 10 838,-3 7-950,1 4 698,-3 6-687,1 7 125,-1 12-119,2 10 5,2 8-106,4 8-488,3 3-151,1-10-7214,2 14 7948,-5-30 0,1 4 0,-5-24 0</inkml:trace>
  <inkml:trace contextRef="#ctx0" brushRef="#br0" timeOffset="343224">29156 822 20671,'5'24'-758,"-10"-18"0,22 16 0</inkml:trace>
  <inkml:trace contextRef="#ctx0" brushRef="#br0" timeOffset="343458">29720 1025 23602,'-46'6'226,"0"-1"1,0 0 0,-18 3 0,9 8-194,22 9 1,7 5 229,-6 10-238,25 0 0,8-1-3,15-4 3,7-2 1,5-2-538,2-11 0,2-4-796,10 3 1,2-1 1307,-5-5 0,-1-3 0,11 2 0,-22-8 0</inkml:trace>
  <inkml:trace contextRef="#ctx0" brushRef="#br0" timeOffset="344223">25266 2636 17876,'1'-7'3619,"-1"1"-2286,0 6-6,0 0-1254,-14-41-50,-1 40 55,-22 9 0,-4 9-38,-1 27-339,14-11 0,-5 5 0,7-3 316,8-2 0,4-1-9,-1-1 1,2 0 16,4 4 0,7-1 17,10-2 0,6-2-3,3 0 0,3-2 23,13 2 0,5-6-325,2-9 1,2-6 312,3-2 1,1-5 21,-2-7 1,-1-4 8,-4-3 1,-3-5 218,-6-5 1,-4-4-226,-5-3 1,-6-4-23,-3-3 0,-5-2-6,-4-3 1,-4-1 0,-3-1 0,-3 1-1505,-2 0 0,-2 2 1479,-10-18-16,5 25 1,-1 3 60,-3 0-50,-5-3 343,12 20-494,6 11 246,-1 12-1216,0 14-425,1 6 1529,1 32 0,4-40 0,2 15 0</inkml:trace>
  <inkml:trace contextRef="#ctx0" brushRef="#br0" timeOffset="344427">25933 2976 25752,'-14'-49'-9831,"15"19"9688,14 37 0,1 4 1,-8-7-1</inkml:trace>
  <inkml:trace contextRef="#ctx0" brushRef="#br0" timeOffset="344990">26489 2775 18952,'-2'-3'3876,"0"1"-2935,-6-58-571,9 31-317,-4-7 0,3 1 81,21 8-61,9 8-39,17-2-17,9 7-1,3 7-16,-3 9-5,-6 10-1,-6 13 6,-5 11-345,-8 12 340,-10 5-21,-10 1 20,-14-6 23,-9-8 22,-11-11 12,-8-7 10,-6-9 146,-7-9-111,13-5 421,-4-7-310,20-1-6,0 0-83,9 2-84,3 3-29,9 3 12,12 0-6,19 4 6,17 6-170,-22-2 1,2 2 152,0 2 0,-2 3-11,-2 1 0,-3 1-17,10 17 11,-21 1-5,-28 0-68,-23-1-325,-19-2-422,24-17 0,-1-1-7766,-26 5 8603,16-8 0,18-6 0,14-4 0</inkml:trace>
  <inkml:trace contextRef="#ctx0" brushRef="#br0" timeOffset="345207">27479 2964 24771,'-34'-1'-9023,"10"0"9023,39 8 0,-7-5 0,1 0 0</inkml:trace>
  <inkml:trace contextRef="#ctx0" brushRef="#br0" timeOffset="345556">28065 2668 23943,'-46'-13'280,"0"0"0,-7 7 0,8 10-202,14 24-22,-6 21-11,26 2-17,14-8 14,11-12 0,5 0 36,23 11-535,-10-13 1,2-1 484,-3-9 0,1-2 42,-1-4 0,-1-2 326,25 1-178,-5-15 1,-7-14-40,-10-17-22,-13-15-104,-15 18 0,-5-2-99,-4-3 1,-4-1 87,-3-1 0,-2 0-20,-5 4 1,-2 1-9,0 5 0,-1 3-42,-20-11 492,4 18-2341,6 15 1877,3 21 0,13-9 0,3 9 0</inkml:trace>
  <inkml:trace contextRef="#ctx0" brushRef="#br0" timeOffset="346396">29096 2609 23702,'13'49'39,"0"-1"0,-1-14 0,1 1-14,10 17 1,3-1-362,-7-22 0,-1-4 358,7 9 297,-6-10 12,-12-15 626,-3-5-806,-2-6-66,2-14-52,5-11-16,7-15-11,9-10 8,-9 25 0,2 0-70,9-4 0,2 1-534,-2 8 1,0 2 247,0 1 0,1 4-3400,29 2 3742,-7 14 0,-15-1 0,-6 4 0</inkml:trace>
  <inkml:trace contextRef="#ctx0" brushRef="#br0" timeOffset="347230">29932 2811 15445,'5'1'4734,"-1"0"-1239,-4-1-3422,13-20-17,0 11 16,23-22-10,-6 14 50,9-5 50,-11-1-94,-7 4 55,-5-7 95,-5-2-134,-4 5 95,-5-2-11,-15 15-128,-5 3-18,-13 5-16,5 7 5,-6 9 17,3 16-17,2 8-11,6 15 0,13-12-17,16 21 6,13-19-153,-4-13 0,5-1 178,2-7 0,3-4-6,2-1 0,0-2 9,29 6 17,-8-10 39,-10-10 0,-10-10-11,-7-8 10,-9-10-27,-6-8 312,-5 3-313,1-23-16,1 16-5,8-15-29,9 18 17,10 7-5,-2 12-6,20 4-11,-18 14-12,13 8 7,-18 18 32,-7 15 1,-9 10-17,-12 5 6,-6-2 16,-3-6-22,3-6-11,8-8 11,4-14 11,22-5 6,7-13 17,21-8 5,1-14-9,-28 5 1,-2-4-6,-1-3 1,-1-3 2,-2-1 0,-2-3-112,-3-1 1,-2-1 116,-3 0 1,-2-2 39,1-30-1,-10 4 24,-5 5-1,-2 8 17,2 10 45,2 8-129,1 13-17,1 5-62,0 8 18,0 2 27,7 16 246,0-1-232,4 16 1,2 4-1,-2-4 1,0 1-272,7 16 1,0 2 259,-3-6 1,1 0-4,-2-3 0,0-1-11,-2-4 1,-2-1-18,0 15-375,-9 6-285,-16-28-908,-14 5-2246,-16-23-392,4-11 3438,-4-8 0,28 3 1,1-1-1</inkml:trace>
  <inkml:trace contextRef="#ctx0" brushRef="#br0" timeOffset="347447">31458 2670 24615,'-7'60'8,"10"-23"0,3-1-181,4 10-508,3-12 1,2-1-4658,4 8 3922,0 1 1,-9-22 0,-8-14 0</inkml:trace>
  <inkml:trace contextRef="#ctx0" brushRef="#br0" timeOffset="347632">31624 2483 19776,'0'-4'2267,"0"0"-2849,0 4-1299,20-8-5485,-4 27 7366,15-7 0,-17 13 0,-6-10 0</inkml:trace>
  <inkml:trace contextRef="#ctx0" brushRef="#br0" timeOffset="348024">32284 2762 21427,'-52'-8'663,"0"0"0,4 3 0,7 4-612,9 12-7,10 10 91,16 12-74,9-8 91,26 14-63,11-12-33,-6-9 0,2-2 6,13 5 78,12-6 45,-34-16-6,0-9-17,-11-11-33,-9-13-45,-13-9 0,-6-7 6,-8-2 55,-3 5 18,0 9-101,1 13-57,1 10-49,3 9-57,-1 7-90,2 13-588,4 13-1444,10 12-2880,20 8 5103,22 0 0,-13-21 0,4-7 0</inkml:trace>
  <inkml:trace contextRef="#ctx0" brushRef="#br0" timeOffset="348340">32527 2836 25298,'19'-57'107,"-3"24"-79,-8 70-17,8 12 23,12 5-15,-4-22 1,2-2 75,8 8 219,3-4 16,-26-32-184,-7-13-40,2-14 56,8-24-89,-1 11 62,16-16-51,-1 26-62,12-2-11,5 14 0,3 11-16,3 17 10,1 14-128,-21 1 0,-2 4-213,10 15-819,-17-9 1,-6 3 1154,-15 16 0,2-17 0,-11-6 0</inkml:trace>
  <inkml:trace contextRef="#ctx0" brushRef="#br0" timeOffset="348906">24002 3669 15283,'-33'8'2520,"-1"0"1,27 4-2137,44-7 1,37-9 0,3-1-1659,-19 3 0,2 0 0,3-1 1,6 0 1323,-15 1 1,5-1-1,2 0 1,3 0-1,1 0 1,1 0-1,-2 0 1,-2 0-161,-4 1 1,-1-1 0,-1 0 0,0 1 0,1-1 0,1 0 0,0 1 0,3-1 142,-3 1 0,3-1 0,1 1 0,1-1 0,1 1 0,0-1 0,-1 1 1,-2-1-1,-1 1 0,-2 0-77,8 0 0,-4-1 0,-1 1 0,-1 0 1,0 0-1,3 0 0,2 0 72,-10 1 1,2-1-1,1 1 1,0-1 0,2 1-1,0 0 1,1 0 0,0 0-1,0 0 1,1 0-80,-2 0 1,1 1 0,-1-1 0,1 1 0,1 0 0,0-1-1,1 1 1,0 0 0,1 0 0,2 1 0,0-1 79,-10 0 0,2 1 0,1-1 0,1 1 0,1 0 0,0 0 0,0 0 1,1 0-1,0 0 0,-1 0 0,0 0 0,0 0 0,-1 0 0,-1 0 1,-1 0-24,7 1 0,0-1 0,-1 0 0,-1 0 0,1 0 0,-2 0 0,1 0 0,-1 0 1,-1 0-1,1 0 0,-1 1 0,0 0-2,3 0 1,-1 0-1,1 0 1,0 0 0,-1 1-1,-1-1 1,0 1 0,-1-1-1,-1 1 1,-1 0-1,-2-1 5,8 1 0,-2 1 0,-2-1 0,-1 0 1,0 1-1,-1-1 0,0 1 0,1-1-13,1 1 1,-2 0-1,1-1 1,-1 1-1,1 0 1,0 0 0,2 0-1,0 1-225,-2-1 0,3 0 0,1 0 0,0 1 0,0-1 0,-1 1 0,0-1 0,-2 1 0,-2-1 229,5 1 0,-1 0 0,0 0 0,-3 0 0,-1 0 0,-3-1 0,-3 0 0,13 2 0,-4-1 0,-5 0 0,-6 0 0,5 0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4T14:04:57.8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1436 2096 21024,'7'-42'373,"-1"1"1,-1 2 0,0 13-576,-3 25 207,3 10 68,4 9-11,6 17 0,1 14 0,-3 13-43,-9-27 1,-3 0-1,-2 3 1,-3-1-150,-2-1 1,-2-1 143,-1-1 0,-1-2 3,-12 21 33,2-10 29,4-12 346,4-12 651,5-14-903,4-9-27,0-21-51,1-19-64,2 10 0,0-4-267,3-7 1,2-3 246,3-3 1,1 0-7,3 0 1,2 2 2,-3 13 1,1 1-1576,10-11 0,1 4 1556,0 8-9,0 2 0,4 5-2,9 12 0,15 2 233,5 17 76,1 14 125,-4 15-149,-12 12-107,-16 10-134,-26 4 143,-10-25 1,-7-1 124,-8 2 1,-7-2-25,-16 6 0,-1-2-84,14-12 1,0-2-147,-12 3 1,2-4-106,6-8 3270,1-2-2929,19-9-421,15-8-394,7 1 245,13-5-217,13 4 86,17 1 352,12 3 18,-21 6 1,1 2-52,-5 1 0,0 1-78,26 13-410,-3 7-298,-6-3-3193,-7-8 1,1-1 3537,-11-4 1,-1-3 0,25 9 0,-34-15 0</inkml:trace>
  <inkml:trace contextRef="#ctx0" brushRef="#br0" timeOffset="776">2431 2324 22380,'-43'-20'190,"-1"0"1,5 2-1,7 8-156,17 18 150,6 14-179,6-5 50,14 16-44,-2-19 19,19 8-2,1-14 5,22-2 1,-5-9 22,7-8-17,-23-2 164,1-9-58,-16-1 46,-1-18-102,-13 5-16,-11-8-51,-4 18 18,-8 0-1,2 14-6,-16 6-21,9 10 21,-25 27-33,28-7 0,2 1 0,1 3-11,1 16-23,4 12-5,13-1-20,15-24 1,6-1-66,2-6 1,5-3-202,13 4 1,3-4-161,-9-9 1,3-3-358,8-3 0,4-1 0,-1-2-935,8-3 0,1-2 1340,-2-1 0,3 0 0,-3-2 319,-8-1 1,-3-2-1,-2 0 140,7-2 1,-3-2 388,6-6 1,-4-1 854,-2-8-524,-16 8 1,-4-2 646,-7-9-302,-13 0-723,-7 8 78,-13-3-168,-23 11-156,-12 4 288,-5 9-339,14 12 0,1 4-39,-2 3 625,3 3 0,3 3-630,0 9-29,18-4 1,3 0 16,2 6-11,15 5 33,35-24-21,-8-9 2,3-3 0,3-4 8,2-7 0,0-3 14,1 0 1,0-3 64,9-8 0,-3-1-12,3-6 23,-8-2 163,-25 12 241,-5 4-247,-3 2 205,-6 5-407,-4 6-55,-2 1-7,-3 2-22,-3 9-11,1 5 0,3 10-84,5 3-22,8-3-1541,23 15-1999,11-15 3331,-2-7 0,1-3 0,1-1 1,3-7-1</inkml:trace>
  <inkml:trace contextRef="#ctx0" brushRef="#br0" timeOffset="1233">4035 2412 24631,'-54'-4'121,"1"0"1,4 2-1,4 8-110,19 12 1,3 6-1,-13 22 0,16 5-5,12-11-12,18 11-39,21 3 23,-10-26 0,2-2-288,9 4 0,3-5 284,1-8 1,1-5-523,5-4 0,0-5 545,-8-2 0,1-4 11,17-11 1,-2-6 10,-15 1 1,-2-3 16,15-11 1,-2-4-1,-12-1 1,-4-2-15,-2-6 1,-2-4-1,0-5 1,-3-3-674,-8 17 0,-1-1 1,-1 2 680,3-8 1,-2-1 122,-4 4 1,-1-3-1,-2 6 42,-4 6 0,-1 2-78,1-11 1,-2 5-51,-6 11 104,-1 24-199,-1 18 28,-6 21 5,-5 27-176,7-19 1,0 5 175,-1 8 1,1 2-29,4-14 1,0 1 0,1-1-34,-1 9 0,2 2-249,4-4 1,2 2-1,4-4-244,7-3 1,4-3-155,6 15 0,7-5 240,1-22 0,4-7-4453,-3-8 1,0-3 4292,11 0 0,-19-8 0,-17-3 1</inkml:trace>
  <inkml:trace contextRef="#ctx0" brushRef="#br0" timeOffset="1399">4380 2624 21136,'-4'0'3406,"0"0"-3087,4 0-330,45-66-124,5 40-635,-2-13 0,5 3 592,2 25 0,-3 7 0,8-4 0,-4 4 0</inkml:trace>
  <inkml:trace contextRef="#ctx0" brushRef="#br0" timeOffset="1827">6726 2147 23063,'-16'28'-145,"2"7"-777,9-5 1,1 3 172,2 2 1,0-2 0,1 5 0,1-5 0</inkml:trace>
  <inkml:trace contextRef="#ctx0" brushRef="#br0" timeOffset="2228">6939 1823 15804,'-4'-5'5007,"1"1"-4413,3 4-510,-68 4 141,38 19-156,-11-7 1,3 2 44,22 24-120,14-5 1,4-1 20,5-4-19,4 0 1,4-2 12,13-7 78,11-1-51,1-10 210,-1-11 463,-2-13 411,-5-10 60,-7-10-157,-10-5-218,-9-2-233,-10 2-282,-8 6-336,-7 8-143,-4 9 148,-4 10 397,-1 13 531,1 11-1123,6 24-214,9-9-3206,13 26-631,6-28 4213,10 14 0,-9-29 0,1-1 0</inkml:trace>
  <inkml:trace contextRef="#ctx0" brushRef="#br0" timeOffset="2795">7312 2161 26799,'1'-6'2730,"-1"2"-2504,0 4 527,6-20-1154,-4 32-331,5-8 616,-7 44-255,1 8-86,-3-21 0,-1-1 326,-2 25 13,-1-12-577,3-24 795,7-26 304,0-5-388,11-19 253,5-8-80,9-15-128,3-4-24,3 4 75,-3 10-17,-2 15-282,-5 12 226,-4 15-53,-2 14-137,-3 14-140,0 24 67,-6-13-5,3 17-2,0-24-99,9 5 0,11-11 86,10-11 219,-10-18 1,0-3 28,15-7 60,-12-4 1,-3-5-535,5-21 556,-16 13 0,-3-4 10,-3-1 1,-3-2-1435,-3-7 0,-2 1 1632,0-14 134,-4-7-55,-7 37-128,0 2-140,0 10-131,1 8 428,2 6-367,3 8 3190,7 10-3230,10 15 31,12 12-260,-8-10 1,0 3-644,-6-4 1,-2 1 340,2-1 0,-6 1-3191,-11 0 0,-8-2 3788,-15 11 0,2-7 1,1-17-1</inkml:trace>
  <inkml:trace contextRef="#ctx0" brushRef="#br0" timeOffset="25693">8667 2090 11726,'1'-45'1747,"0"0"1,0 0 0,0-2 0,0 0-1,0 7-520,2-21-790,-2 26 0,0 2 179,2-19-286,-3 17-369,1 15-246,-1 15 178,5 26 169,4 33 7,-2-7 1,1 7-664,-2-10 1,-1 3 0,0 1 578,-1 8 0,0 2 0,-1-3-19,-1-8 1,0-1-1,-1 2-171,-1 3 1,-1 3 0,0-1 0,0-3-125,0-6 0,1-2 0,-1 1-341,0 14 0,0 3 0,1-6-2053,3-2 1,2-5 2696,2-10 1,0-4-1,3 2 1,0-15-1</inkml:trace>
  <inkml:trace contextRef="#ctx0" brushRef="#br0" timeOffset="27583">8581 2660 16684,'-20'-48'1107,"1"-1"0,1 5 0,8 5-1112,22 2-169,32-1 107,-3 16 2,0 7 1,5 4-504,-6 5 1,1 2 533,12-1 1,3 0-659,-1 1 0,1 0 641,-5 1 1,-2-1 22,-6-1 0,-4 0 676,18-6-374,-25-2-11,-19-1-61,-13 0 443,-6 0-477,-7 3 1321,-4 5-1371,-3 3-40,-3 11-22,-2 8-5,-5 17-23,7-3-23,5 0 1,11-11 50,6-10 123,6-2 252,13-9-308,0-3 73,19-16-44,-8-2 95,6-9 150,-9 4 35,-12 6-80,-10 8-307,-9 8-50,-5 8-7,-1 5 12,-8 16 12,3 6-18,0 12 17,11 12-11,7-16 6,14 11-12,6-22 23,19 3 28,1-15 22,14-13-39,-15-11 19,-12-3 1,-1-5-428,20-23 461,-19 12 1,1-5 16,2-16 0,-3-3-1357,-4 1 1,-4-1 1272,-1-1 0,-2-1 8,-3-6 1,-3 0-457,-3 9 0,-2-1 454,-1 12 1,-1-2-1,0 0-146,-2-1 0,-1 0 0,0 4 168,-1 0 0,-2 3 45,-1-2 0,-2 5 248,-3 14-452,-2 7 55,-8 46 59,5-3 1,1 3 800,-2 6 0,0 4-787,2 11 0,0 8 0,2-6-8,1-8 0,3 2-8,3 2 1,0 10 0,2-1 0,1-8 45,3-4 1,3-2-56,1 7 1,2 5 0,2-5-46,7-1 1,1-4 27,-4-7 0,1-2-53,5 4 0,2-6 598,8-8-671,13-5 34,6-24 75,-15-18 1,0-7-747,-2-5 1,-2-3 810,1-3 0,-3-4 22,-1-11 0,-5-2-112,-5 5 1,-2-3 103,-4 9 1,0-3 0,-1 1 14,-1 0 1,-1-1 0,-1 2 40,2-19 0,-3 2-3,-1 5 0,-3 2 433,-1 7 0,-2 2-383,-4 2 0,0 4-66,-1-7 2,-6 7-198,7 32 1840,-4 16-1712,1 29 6,1-4 0,0 4-1189,-1 14 1,0 3 1184,2-14 0,0 1 0,0 3-38,1 11 1,0 2-1,1-1-311,2-9 0,0-2 0,3 1 227,1 4 1,1 0-1,2-6 2,3-2 1,3-6-65,0-7 0,5-2-729,11-2 1,3-3 121,10 3-149,12-6 0,3-6 361,-4-15 515,-1-5 1,0-7 218,-10-11 0,-4-4-65,-5 7 0,-1-4 292,12-19 0,-6-4 355,-8-9-319,-12 15 0,-2 1-11,-6-6 3075,-17 0-2840,-19 14 649,2 6-1091,-31 8-158,22 24-27,-14 11-39,16 16 16,11-1-5,5 14 0,13 1 11,9-1 5,12-2 1,2-23 547,9-10-447,1-12-16,2-10-34,-3-5 84,-5-13 33,-10 2 130,2-17-74,-9 9 12,-3 1-78,-8 16-107,-1 10-40,-16 25-27,3 4-17,-6 21 28,15-2 11,14 0-22,4-8 11,19 4-11,16-8 5,6-8 14,-19-12 1,0-4 14,19-18 5,-13-3 25,-12-10 1,-3-6-10,-7 2 1,-2-1-287,3-6 1,1-4 265,-6-2 0,0-3 0,-2 1-552,3-9 1,-1-1 575,-1 3 1,0-4 0,-1 3-1052,1-11 0,-1 5 1065,-4 14 0,0 1 164,-3-3 1,-1 5 20,-3 2-102,-3-4 179,-1 31-419,0 14 969,1 9-874,0 51 5,4-24 1,1 5 362,2 0 0,1 3 0,2 1-391,1 0 1,1 0 0,2 0-33,2 1 1,2 0 0,-1-2-16,4 7 0,1 0-165,-3-8 0,1 2 0,-2-4-504,-1-2 1,-1 0 125,3 12 0,-3-1-1017,-3 9-470,-14-22 766,-5-19-2284,-29-26 3097,2-17 832,9 5 0,1-4 339,5-3 0,2-1 187,2-1 0,1-1 1390,-5-16-1015,11 13 1,1 1 26,0-6-467,-2-13 336,6 22-1035,3 9-163,10 6-72,17 5-57,24 4 110,-12 1 0,3 1-295,6 0 1,1 0 335,2-2 1,-1-1 53,-2 0 0,-2-2 19,-6-2 1,-2-1-144,22-12 228,-13-3 162,-13 0 123,-14 1-173,-9 6 537,-12-3-448,1 11 1178,-9-6-1390,7 13 81,-2-2-172,6 7-27,-1 15 39,1-1 17,0 41-28,4-10 2,-2-12 1,2 2-138,5 22-353,2-5-811,2-9-2823,5-10 4133,6-13 0,-10-11 0,2-7 0</inkml:trace>
  <inkml:trace contextRef="#ctx0" brushRef="#br0" timeOffset="27749">12209 1821 22021,'-21'-49'202,"0"1"0,2 5 0,5 11-550,10 28-364,10 17-1841,8 16-7278,16 21 9114,2 3 0,-9-16 0,-9-15 1</inkml:trace>
  <inkml:trace contextRef="#ctx0" brushRef="#br0" timeOffset="28149">12562 1991 22603,'-58'14'72,"0"1"1,5-1 0,10 6-67,20 27-12,15 3 6,23-2 11,18-7-33,19-11 33,7-13 23,0-15 38,-5-15 119,-10-15 61,-11-14 0,-12-10 11,-10-7 73,-17 0 34,-8 4-73,-11 11-78,-3 11 274,2 14-471,5 9 128,5 9-173,6 9 54,2 11-148,4 12-303,4 12-763,10 10-850,10 4-4664,10-3-1178,6-9 7875,-4-16 0,-13-15 0,-9-9 0</inkml:trace>
  <inkml:trace contextRef="#ctx0" brushRef="#br0" timeOffset="28476">12912 2090 17008,'1'-3'5635,"1"0"-4649,-2 3-958,13-3-17,-6 18 12,13 4-1,-9 19-16,1 2 10,-1-6 80,0-6 21,-3-15 158,2-7-57,-1-17-112,0-1 236,10-24 39,3-3-257,-1 1 66,4-1-95,-11 24-61,4 0-29,-1 9-5,3 12-5,4 11-23,3 14-90,4 10-386,2 4-2873,-11-17 1,1-1-942,9 8 3750,9 3 1,-29-29 0,0-1 0</inkml:trace>
  <inkml:trace contextRef="#ctx0" brushRef="#br0" timeOffset="29759">756 3171 15440,'-57'0'186,"1"1"1,14-1 0,12 2-63,23 2 72,63 7-112,-4-2 0,10 1 0,1 0-1881,-4-2 0,1 1 0,4-1 1812,-10-1 1,3 1 0,2-1 0,1 0-1,0-1 34,-6-2 1,2-1-1,0-1 1,0 1 0,-2-1-1,-3 0-272,10 0 1,-4 1 0,1-1 0,4-1 353,-4 0 1,5-1 0,1-1-1,2 0 1,-2 0 0,-4 0-64,-1-1 1,-3 0 0,-2-1 0,2 1 0,3-1 18,0 0 1,2 0 0,2 0 0,1-1 0,2 0 0,1 1-173,-7-1 0,3 1 0,2-1 0,1 0 0,-1 1 0,-1-1 0,-1 0 0,-4 1 76,3 0 1,-4-1 0,-2 1-1,1 0 1,1 0 0,4 0-153,-8 0 0,3 0 0,2 1 0,1-1 0,0 0 0,0 0 0,-1 1 0,-1 0 0,-3 0 161,4 0 0,-2 1 0,0-1 0,-2 1 0,-1 0 0,-2 0 0,-1 0 0,5 0 0,-2-1 0,-2 1 0,-1 0 0,0 0 0,7 0 0,0 0 0,0 0 0,0 1 0</inkml:trace>
  <inkml:trace contextRef="#ctx0" brushRef="#br0" timeOffset="30300">9689 3143 9599,'-63'6'-69,"0"-1"1,0 0 0,1 0 0,-1 1 0,0-1-1,0 0 1,-1 1 0,0-1 0,1 0 0,2 0-1,2 0-576,3 0 1,3 0 0,1-1 0,0 0 0,-2 1 636,-6-1 0,-2 1 0,0 0 0,3 0 0,6-1 56,2 0 1,6-1 0,-4 1 110,-9 1 1,-4-1 0,-3 1 0,-1 1 4,4-1 1,-3 1-1,0 0 1,1 0-1,4 0-62,1-1 0,4 0 1,-1 1-1,-1-1 42,1 1 1,-4 0 0,1 0 0,1 1 0,5-1 142,-11 3 1,5 0 0,3 0-479,12-1 0,3-1 0,-2 1 241,-7 0 1,-1 1-1,5 1 464,2 1 1,10 2 286,19 1 1359,9 2-1527,41-7 0,18-5-345,1-1 1,4-1-226,-12 1 1,1-1-1,5-1 50,-3-1 0,6 0 0,2 0 0,-2-1 1,-4 0-53,1 0 1,-3 0-1,9 0 36,-8-1 0,9-1 1,7 0-1,3 0 1,0 0-1,-1-1 0,-6 1 1,-6 0-51,5 0 1,-8 0 0,0 0-1,9-1-13,-13 1 0,6-1 1,4 0-1,2 0 0,2 0 1,-2 0-1,-2 0 1,-4 1-1,-6-1-150,12 0 0,-8 0 0,0 1 0,8-2 140,-13 2 0,6-1 1,3 1-1,3-1 0,1 0 1,1 0-1,-1 0 0,-3 0 1,-2 0-217,2 0 0,-2 0 0,-1 1 0,-1-1 0,1 0 0,2 0 0,3 0 194,-5 1 1,3-1 0,2 0 0,2 0 0,0 0 0,0 1-1,0-1 1,-2 0 0,-2 0 0,-3 1-82,5-1 0,-3 0 0,-2 1 0,-1-1 0,0 1 1,1-1-1,3 1 78,1-1 0,1 1 1,2-1-1,0 0 0,0 1 1,0 0-1,-2-1 0,-1 1-11,-1 0 1,-2 0 0,-1 0 0,0 0 0,0 0 0,2 0 0,1 0-50,1 0 0,2 0 0,0 0 0,1 0 0,1 1 0,0-1 0,1 0 0,0 0-402,-2 1 0,2 0 1,0 0-1,1-1 1,0 1-1,-1 0 0,-1 0 1,-2 1-1,-4-1-153,10 0 1,-5 0 0,-1 1 0,-1-1 0,0 1 0,3-1 615,-3 1 0,5 0 0,1 0 0,-2 0 0,-3 0 0,-6 0 0,-9 1 0,16-1 0,-10 1 0,1 0 0,0-1 0</inkml:trace>
  <inkml:trace contextRef="#ctx0" brushRef="#br0" timeOffset="31093">14708 1863 14740,'-1'-3'3484,"-1"1"-1781,2 2-1563,-42-23-11,23 28-40,-32-12-16,39 32 5,4-1 45,6-4 197,6-5 290,5-9-11,10-5-234,9-12-68,9-10 5,3-10 40,-2-4 50,-10-1-73,-12 6-95,-11 3-140,-7 10 0,-16 4-78,-4 9-18,-16 7 29,9 4-157,-21 26-392,21 0-196,10-8 0,3 3-3165,5 26 3893,20 7 0,-4-27 0,8-4 0</inkml:trace>
  <inkml:trace contextRef="#ctx0" brushRef="#br0" timeOffset="31377">14768 2123 19210,'-42'32'442,"1"-1"1,4 0-1,14-4-134,27-8 319,13 2-44,-1-13-34,6-1-11,-1-4-6,-2-6-11,-4-2-146,-3-7-112,-5-3-73,-4-2-111,-1 1-152,-4 4-1657,0 5 1730,-7 7 0,5 0 0,-3 3 0</inkml:trace>
  <inkml:trace contextRef="#ctx0" brushRef="#br0" timeOffset="35517">9153 2392 20173,'-9'-49'900,"0"0"0,2 4 0,-2 9-318,-2 16-89,1 5-123,0 4-241,1 4-6,-10 4-112,-5 9 11,-18 12-19,12 3 0,0 5-6,3-1 0,2 1 0,0 1 1,2 1-4,-3 24-11,19-11 1,13 6 16,15-7 33,19-11 29,12-12-12,-6-8 9,-8-11 0,0-5-214,10-9 269,-14 3 1,-2-3 211,4-17 55,-14-2-34,-12 1-174,-8 8 287,-8-5-225,1 14-45,-2-4-111,4 13 204,1 4-316,1 6 16,4 7 6,1 2-180,17 30-744,-1 3-1913,-4-8 0,1 2 2848,-3-6 0,-2-3 0,5 13 0,-8-19 0</inkml:trace>
  <inkml:trace contextRef="#ctx0" brushRef="#br0" timeOffset="51683">3271 5047 18426,'-10'-59'1234,"0"0"0,1 12 1,2 8-1017,4 3 149,2 26-440,2 16 243,8 10-114,9 32-40,-3-9 1,-4-2 0,-2 1-1056,-4 23 1050,-1 0 0,-6-25 1,-1 2-92,-2-4 1,-1 0 98,0-3 1,-1 0 8,-8 27 51,8-31 324,2-13-117,4-10 1355,1-7-1496,0-4 460,2-29-471,4-26-98,-2 24 1,0-2-165,1-8 1,0 2 171,1-15-2,-3 25 1,-1 0 91,-1-25-65,0 6 32,-2 9-67,0 28-45,-1 9-124,1 8 113,0 18 16,-2 35 345,2-9-356,-3 10 0,-1 2-3348,0-4 3382,1-10 0,1 0-17,0 2 11,3-14 22,0-1 91,0-19 88,1 0-60,0-20-80,0-15-72,1-2 28,-1-4 0,1-1 23,1-18 3346,1-11-3335,2 0-28,-2 29-29,1-5-50,-4 22-22,0 10-95,-1 9 106,0 10 5,1 14-167,2 15-513,0-9 0,3 2-647,1-3 0,1-1-101,1 0 0,2 0 1479,13 14 0,-13-28 0,0-3 0</inkml:trace>
  <inkml:trace contextRef="#ctx0" brushRef="#br0" timeOffset="52500">3849 5035 22689,'-56'-12'835,"4"2"-557,31 10-216,3 0 67,0 1-73,8 1-48,2 0-2,5 1 98,6-1-32,5 2 24,10 0-7,12 2-16,9-2-39,-4-2 27,22 0-16,-18-2-6,16 1-11,-19-2 95,-5-2-39,-13 1 34,-6-1 128,-10 2-77,-6-1-152,-7-1-23,-12-1 12,-10 0 5,-6 2 0,1 2-5,7 0-1,10 0-10,2 0-29,11 2-39,0 1 28,5 3 28,4 1 6,5 5 22,1-2 34,31 8-34,-6-10-3369,22 2 3370,-21-8 4,-4-2 46,0-5 28,-8-1-34,3-4 156,-12-6-105,-8 2 3363,-2-10-3403,-10 1-27,-8-3-24,-8-1-16,-5 0 6,-4 1 22,-1 1 6,1 1 10,2 1 18,7 4-12,4 2-10,8 6-29,5 4-50,5 4-23,1 3 34,6 7 28,7 6-6,10 11 12,8 7 22,5 6-28,1 3-50,-4 5-286,-7 7-1171,-10 8-2732,-14-24 0,-3 0 4239,-3-3 0,-1-1 0,-5 11 0,1-18 0</inkml:trace>
  <inkml:trace contextRef="#ctx0" brushRef="#br0" timeOffset="63540">5481 4920 15384,'0'-9'6060,"0"2"-5034,0 7-629,0-60-464,0 45 6,0-40 145,-1 73-12,1 16 1,-2 19-40,0-22 1,-1 1-406,-1 3 0,-1 0 388,-4 19-195,2-17 0,0 0 224,-1 14-28,0 0 33,5-17 17,3-25 645,0-2 16,1-7 448,2-10-997,4-13 364,5-18-470,5-14-37,-7 23 1,1-1-1702,2 1 0,0-1 1690,1 3 0,0 1 14,16-20-56,-2 14-16,-6 15 10,13 10 29,-3 17-34,16 10 17,-12 6-12,-11 1 1,-2 4-57,9 14 34,-10-11 1,0 0-46,12 19 11,1-9-11,2-8-55,3-12-34,1-9 39,1-13 84,2-12 78,1-12 28,0-13-178,-4-8 273,-7 0-38,-13 11 3474,-6 8-3503,-11 19-20,-4 4-58,-9 15-6,-4 10-5,-4 10 320,6 6-309,12 0 5,16-4 6,21-4-22,18-9-273,-21-12 1,0-2 283,25 0 14,-17-5 0,0-3 19,5-4 40,13-6 62,-33-5 21,-16-7-38,-13-7-40,-15-8-27,-12-4 5,-14-3-28,6 11 19,7 12 1,-1 3 2,-7-2-27,-14-2-12,17 18-45,7 15-44,6 9-101,8 12 343,10 9-853,16 7-611,16 4 98,-7-24 1,4-2-1704,4 0 1,2-2 2904,-2-3 0,0-3 0,8 4 0,-15-12 0</inkml:trace>
  <inkml:trace contextRef="#ctx0" brushRef="#br0" timeOffset="64324">7345 5029 17434,'1'-5'4296,"0"2"-2537,-1 3-1300,-82-42-1165,45 40 790,-22-12 0,1 8-28,19 32-17,2 10 1,2 1-40,7-2-3,5 0 0,7 0 210,17-8-185,13 1-5,16-11 5,18-12 6,12-15 8,-26-1 1,-2-2-183,21-15 286,-20 1 0,-4-3 722,2-20-700,-9 3 1,-4-2-959,-4-13 854,-10 24 1,-1-1 131,-2-3 1,-1 1-225,-1 8 1,0 0 176,0-12 0,0 0 159,-2-12-240,1 26 193,0 8-294,2 19 16,1 5-5,14 24-2371,14 31 2376,0 0-25,-9-10 1,-2 2-203,-8-10 0,-3 1 101,2 9 1,-1 2-85,-2-2 1,0 0-163,0-4 0,2-2-368,3-5 1,2-3 81,3-5 1,4-4-673,31 8 211,10-20 811,-19-19 1,-2-5 425,16-6 165,-20-2 1,-3-4 624,-2-9 184,-2-10 2947,-13 3-3131,-12 9 838,-17 9-1270,-3 12 401,-11 5-737,8 7 111,0 3-188,10 2-35,3 6 6,8-5 79,25 8-73,-5-10 28,36 4-6,-8-9 11,13-7-316,-8-4 406,-13-11 33,-15-7-16,-11-6-11,-8-4-1,-14 2-61,-11 5 0,-26 8 340,-3 11-385,-3 9 11,2 15-39,0 28 1,14-11-122,12 0 0,5 2 77,10 12 27,4 1-207,18 11-554,20-12-3202,4-11 1,4-1 3863,-9-8 0,0-3 1,0-1-1,-3-3 1,-5-5-1</inkml:trace>
  <inkml:trace contextRef="#ctx0" brushRef="#br0" timeOffset="64884">8793 5270 21427,'0'-5'4829,"0"1"-4409,0 4-392,-2-30-34,9 60 1,4 9-6,-2-29-182,5 36 1,1 12 116,1-8 1,0-3 33,-7-17 0,0 1-52,-1 13 1,0 5 0,-4-7-64,-12 12-110,-8-17 0,-6 4 0,-2-7-205,1-11 1,-4-4-844,-15 7 1,-9 1 0,5-6-1100,12-10 0,1-3 2414,-24 6 0,5-5 0,22-8 0,3-1 0</inkml:trace>
  <inkml:trace contextRef="#ctx0" brushRef="#br0" timeOffset="65259">8900 4691 22845,'-9'48'267,"1"-1"0,1-4 0,8-4-49,28-1 57,6-10 94,0-8-128,-7-11 375,8-12-251,-15-10-24,6-10-44,-15-9-79,-5-8-61,-12-3-34,-6 0 12,-9 2-102,4 17 12,-4 3-67,7 17-101,-3 4-6,4 7-868,-5 25-1081,10 7-7114,2 23 9192,11-11 0,-1-19 0,1-14 0</inkml:trace>
  <inkml:trace contextRef="#ctx0" brushRef="#br0" timeOffset="65552">9634 4892 20492,'0'-5'4666,"-1"1"-3551,1 4-1014,-51-28-85,38 32 18,-34-14 11,58 42-40,11 10-10,14 6-6,-3-9-9,-5-12 0,0 0-75,3 7-162,7 14-270,-30-14-717,-21 0-2189,-16-4-1311,-4-9 4744,-7-6 0,24-11 0,0-2 0</inkml:trace>
  <inkml:trace contextRef="#ctx0" brushRef="#br0" timeOffset="65691">9475 4968 25433,'10'11'-236,"-15"22"-2579,-10 8 1,-5 5 1870,-3-1 1,0-3 0,5-11-1,1-3 1,-8 8 0</inkml:trace>
  <inkml:trace contextRef="#ctx0" brushRef="#br0" timeOffset="66585">8367 5289 26754,'2'-2'-1484,"0"0"1484,-4 10 0,1-6 0,-1 6 0</inkml:trace>
  <inkml:trace contextRef="#ctx0" brushRef="#br0" timeOffset="69392">8406 5282 7072,'-1'-3'3282,"0"1"3238,1 2-5389,-8-12-150,4 8-516,-5-9 750,6 11-599,2 2-459,0-1-180,2 6 46,1-1 16,6 10-17,-1-4 23,3 4 39,-3-5 62,-2-3 235,-1-3 381,-1-2 95,-1-1-342,-1-6-370,0 1 180,0-13-140,0 4-28,-4-5-45,-2 6-56,-3 4-34,0 3 6,-1 2-129,3 3 1,1-1 38,2 5 17,0 3 28,1 9 17,0-4-16,1 10-1,5-7 22,2 2 40,5-3 11,1-5 51,1-4-1,2-9-22,3-8 12,1-8 21,-1-4 57,-5 2-12,-6 5-38,-5 6-57,-6 3-84,-5 5-67,-7 3-459,-6 11-6902,-8 14 7445,2 9 0,9-8 0,8-9 0</inkml:trace>
  <inkml:trace contextRef="#ctx0" brushRef="#br0" timeOffset="73883">3369 6937 25429,'0'-6'12,"0"2"1271,0 4-903,-15-34-1968,11 26 512,-11-24 500,12 38 1107,-2 7-592,-4 4 519,-4 5 78,-4 2-340,1-3 1483,2-6 347,4-7-129,2-12-2118,0-10-661,-3-12 38,-2-11-38,1-7 3,1-2-19,3 2-77,4 6-157,8 9 1230,12 6 1058,19 7 91,19 5-811,-21 7 1,2 2-256,0 4 0,0 3 261,26 12-23,-17 17-544,-20 0-104,-21-1 0,-8 4 142,-7-6 1,-5 1-618,-9 17 0,-6 0 870,-8-2 1,-3-3 70,12-14 0,-1 0 0,0-2 238,-16 12 0,0-3-510,4-7 0,1-3 633,6-5 0,0-4-47,6-6 0,0-4-193,-19 0-235,7-16-710,8-9 689,7-12-1596,9-3 1081,9 1-635,14 2 562,3 12 615,16 1 541,6 13-199,15-1 225,11 6-155,-8 0-94,-8 3 1,1 2 11,19 7-657,-18-3 0,1 1-940,-10 2 0,-3 1-7762,23 20 7841,-14-2 0,-17-11 1,-11-10-1</inkml:trace>
  <inkml:trace contextRef="#ctx0" brushRef="#br0" timeOffset="74392">3959 7133 17299,'-9'0'3198,"2"0"-1332,7 0 2077,0 0-3882,-46-3-107,39 2-4,5-8-233,33 4 484,10-1 1,3 0 488,18-2-2122,-19 1 1,1 0 1923,12-2 30,5-4 124,-35 5 332,2 0 381,-14 0-693,-6-1-580,-15-3-1024,-8-5 3450,-26-12-3239,8 8 381,5 3 1,0-1-251,-10-9 52,-7-8-267,9 3 87,8 0 888,12 12-207,6 4-200,7 11-98,2 4 46,17 23 9,-5-6 25,25 32 102,-13-17 136,3 5 1,1 4-271,-8-11 1,-1 3 296,9 21 1,-2 4-1373,-12-12 1,-3 0 973,-2-2 1,-5 1 542,-11 10 0,-4-6 0,2-12 0,-9 19 1</inkml:trace>
  <inkml:trace contextRef="#ctx0" brushRef="#br0" timeOffset="76709">5600 7069 14314,'0'-7'4486,"0"1"-2732,0 6 33,4-62-1261,-2 45-414,2-46-268,-4 62 16,0 7 168,1 9 11,0 16-3414,1 11 3391,-1 7-25,0 0 25,-3-5 1,0-8 17,0-10 106,0-10 269,0-9 3759,2-7-3910,-1-25-79,1-8-106,-1 2 0,2-2-17,2-2 0,2 0-402,4-3 1,1 1 378,12-22-2,3 22 0,3 3-14,16-3-126,-12 13 1,3 4 91,25 3-28,4 15 17,-31 7 0,0 5-20,0 4 1,0 5-110,4 12 1,-4 4 60,-9-10 1,-3 2-488,5 15 0,-4 2-50,-10-12 0,-3-1-647,3 7 0,-1 0-1431,-1-3 0,-1-1-6026,12 19 8737,-7-20 0,-2-15 0,-9-15 0</inkml:trace>
  <inkml:trace contextRef="#ctx0" brushRef="#br0" timeOffset="77159">6532 7182 16180,'7'-52'2100,"-1"0"0,1 6 1,-3 7-1160,-5 7-392,-1 14-376,0 11-206,1 4 5,2 10 44,6 12-10,1 6-9,4 6 0,1 4-8,-2-5 0,0 1-454,4 16 1,-1 3 450,-5-5 0,-2 0 22,-2 0 0,-3 0-193,-2-4 0,-3-1 165,0-4 1,-2-3 13,-4 11 113,-4-7 201,8-26-45,0-6-157,4-24-16,1-18-28,2-20-20,-1 20 0,1-2-27,1-7 0,0-2 7,0-4 1,-1-2-9,2-3 0,-2 1 8,0 1 0,-1 0 6,0 4 0,0 1-8,-1 6 0,2 2-1,1 5 1,1 3-209,6-14 257,24-1-201,1 29 93,23-2-16,-1 26 8,-17 15 0,-2 7 26,-12-3 0,-2 2 5,5 6 0,-8 3-22,-15 5 0,-10 0 8,-7-10 0,-7 0-68,-6 3 0,-6 3 0,0-5-57,-3 0 1,-3-4-379,-3-2 0,-4-1 0,3-2-3300,-2-3 0,1-3 3834,-4 2 0,2-3 0,-8 3 0,25-10 0</inkml:trace>
  <inkml:trace contextRef="#ctx0" brushRef="#br0" timeOffset="77942">7456 7154 18084,'0'-34'2089,"0"0"1,-2-9-1698,0-1 0,-1 2-96,-2 8 175,-4 4-68,2 15-381,1 3-106,2 6 34,9 17 61,6 11-11,3 6-5,14 21 5,-2-1 8,-10-18 0,-1 2 9,-2 4 0,-2-2-23,2 11 18,-13 7 44,-10-30 72,-5 0 180,-7-13-207,7-10 73,-2-14-51,8-11-39,1-15-11,3-14-43,5 24 1,2-2 11,3-8 0,2 0-176,-1 6 1,2 3 155,10-29 34,1 16-3299,11 11 3237,-4 7 0,24 2-541,7 23 541,-9 4 0,-12 7 1,-2 2 0,-2 9-9,-2 4 0,-1 4 189,1 16-187,-12-10 1,-3 1 0,-7 23 3135,-15-5-3131,-5-11 836,-3-14-728,6-13-40,5-16-38,3-15 10,4-4 6,6-23-22,8-2-3,2 12 0,2 0-14,-1 6 0,1 1 3,6 0 0,1 3 8,10 1-22,11 7 5,-4 12-95,-5 14 1,0 7-340,-12 0 0,-3 4-336,6 5 1,-6 5 775,-15 13 0,-7-2 0,0-11 0,-5 20 0</inkml:trace>
  <inkml:trace contextRef="#ctx0" brushRef="#br0" timeOffset="79959">7145 8203 25236,'3'3'-1393,"-2"2"1316,-1 38 0,-2 16 73,-3-19 0,0 0-635,-3 19 0,0 1 664,-1-12 1,0-4-13,3-11 0,0 0-2,1 2 0,0-2 173,2 0-227,-2 14 224,2-20 507,-7 3-603,1-13 150,-11-6-239,-8-10 530,-1-2-568,-23-6 197,-8-9-95,10 2 2,12 0 0,2 0-348,-2-2 359,-5-4-3067,9 6 3089,22 8-30,-4-1-239,14 6 7,0 1-113,2 6 548,2 1-229,9 26-28,5-2 3,1-2 0,2 2 42,17 14 2942,4-2-2954,-2-15 37,-2-15 1,4-3-26,14 1 2,4-3 1,5-5 17,-2-10 0,1-5-473,-15 2 1,2-2 0,-1-1 448,-2-1 0,-1-2 1,-3-1 56,12-10 0,-8-1 3,1-8 140,-9-11-129,-22 21 157,4-25-218,-13 28 84,0-20-113,-7 30 277,0-3-467,0 13-1336,-1 7 1493,5 10 0,-3-6 0,3 5 0</inkml:trace>
  <inkml:trace contextRef="#ctx0" brushRef="#br0" timeOffset="80916">8132 9754 20476,'-1'-51'972,"1"0"1,0 6 0,0 12-984,0 25-208,-2 13 152,0 9 201,-2 18-22,-1 18-87,2-18 1,0 3-4,0 1 1,0 1-231,2 1 1,-1-1 218,1-3 0,0-2 45,1 23 34,0-13 16,0-19 393,1-9 447,0-12 85,0-1-460,0-7-10,-1-10-522,0-17 0,1-16-11,5-14-185,-1 27 1,1 1 161,8-22-279,2 15 0,2 1 302,12-12-26,-8 17 1,3 1-248,19-9 201,3 16-12,3 13 0,2 18 33,-12 6-14,-9 11 1,-1 5-31,11 23-51,-14-10 1,0 3-306,-9-3 0,-1 3-2675,1 12 1,-2 0 2686,-4-13 0,-1-2 0,-1-3 0,-1-4 0,-1-7 0</inkml:trace>
  <inkml:trace contextRef="#ctx0" brushRef="#br0" timeOffset="81400">9106 9890 18986,'0'-8'4576,"0"2"-3507,0 6-912,0 0-291,-2-44 145,1 39 73,7-10-67,1 39-1685,4 12 0,2 0 1685,0 2-17,0 0 0,-1 2-110,1 19 104,-5-13 0,-2 0-10,2 16 21,-4-21 1,-1-2-1,-1-1 7,0-1 396,0-15 153,-2-16-382,-1-10 3260,-9-16-3389,-7-14-36,1 0 0,-1-2-8,-8-18 30,3 1 0,3 1-252,4 4 233,2 2 0,1 1 0,6 5-3,5-11 0,7-1-59,20-4 36,-11 13 1,5 2-1,13 15 1,3 6-3,13-2-20,-6 7 1,3 2 7,-12 7 1,1 3-6,6 3 0,-2 3-6,16 6-44,-6 21 27,-28 14 57,-15 6-6,-13-18 0,-8-1-29,-8-4 0,-7-1-16,-5-5 0,-5 0 0,1-3-636,-5 1 1,0-2-1750,-8 2 1,2-5 2429,-4-8 0,35-6 0,2 0 0</inkml:trace>
  <inkml:trace contextRef="#ctx0" brushRef="#br0" timeOffset="82115">10283 9778 25674,'-4'-34'-62,"1"-1"0,-10-10 57,-9 74-1,1 2-17,1 4 1,0 3-186,5-6 1,-1 1-1136,-7 17 1,-1 2-795,3-5 0,0-2 238,4-8 0,0-2 1899,-1 1 0,1-5 0,4-8 0,1-2 0</inkml:trace>
  <inkml:trace contextRef="#ctx0" brushRef="#br0" timeOffset="82308">9932 10032 18817,'1'-48'1371,"-1"0"0,1 0 0,0-17 0,0 11-609,1 17-325,1 14-286,-1 9-224,1 8 1,9 9 111,16 12-28,3 2-5,11 10-113,-2 7 0,1 5-1185,-11-9 0,0 1 1292,3 6 0,4 2 0,-7-4 0,6 10 0,-4-3 0</inkml:trace>
  <inkml:trace contextRef="#ctx0" brushRef="#br0" timeOffset="85033">12059 9781 16443,'0'-7'4721,"0"2"-4231,-4-29 1,-1-5-71,1 14 95,-4-22 0,-1 3-39,0 28-151,-7-3-308,6 13-28,-2 9 50,-19 22-22,8-3 8,-10 13 0,-2 2-467,0 3 445,2 0 0,2 4-14,14-9 0,3 1-12,2-3 1,5 2-44,7 1 0,7-4 78,31 7-10,-11-24 1,4-4 19,4-3 1,-1-2-6,23-1 5,-25-6 1,0-2 111,18-8 28,-6-1 74,-9-3-119,-21 6 549,-7-1-386,-5 3 9,-1 2-256,-1 2-313,0 3 213,-1 5 84,0 2-23,3 7 18,6-1-12,1-2 11,15 0 22,19-6-10,5-1 27,12-8 17,-15-5-22,-15-2 106,-4-8 6,-13 0-17,0-18-73,-8 1-44,-5-1 38,-8-9-38,0 16 22,-6-11-23,6 19 40,1-1-34,5 12-62,2-3-16,8 5 16,10 2 23,3 2 11,30 2-28,-11 3 28,17 1-3387,-20 1 3393,-12-1 28,-1-1-23,-11-2 39,2-2 34,-8-1 28,-3 2 23,-4 1 3290,1 1-3531,-3 4 44,0 9 51,-1 6 17,2 4-18,5 9 1,4-2-17,10 11 6,-1-7-202,25 13-275,4-18 247,1 1-347,11-17 27,-17-15 309,9-8 230,-6-9 49,-14 0 24,-6-12 66,-10-5 34,-4 0-50,-4 1 139,-5 10 202,-10 8-167,1 4-101,-5 4-119,5 7-66,3 2 0,3 2-6,0 3 5,3 10 12,5 4 11,9 7-6,11-2-5,11-5 34,22-4-7,-16-7-5,-11-6 1,1-2 38,9-6 29,10-8-18,-8-7-22,-13 2 101,-3-15-22,-19 9-23,-1-11-56,-27 5-39,2 13-28,-26 0 17,3 15 6,-2 2 5,9 7 0,1 4-12,-11 9-2,13-3 0,2 3-25,-7 16-6,12 6 12,12 3 16,12 3-5,7-10-214,25-2 1,11-5-520,-11-16 0,3-2 566,5 3 1,5 2 0,-1-6-109,12-6 0,-1-6 45,4-1 0,0-3 103,-1-2 1,-1-1 109,-4-3 0,-3-2 64,-5-1 0,-4 0 34,-7-1 0,-3-1 110,11-16 183,-18 0 24,-14 4-74,-17 2-196,-4 9 158,-32 2-57,0 10-135,9 4 1,-1 3 727,-27 10-766,2 10-40,9 9-5,11 6 19,16 4-36,11 0 17,19-5 39,15-6 46,20-11-18,14-9 22,7-13-220,-2-9 248,-10-11 90,-9-4 284,-11-2-295,-10-1 82,-8 4 41,-7 3-207,-3 11-34,-3 3-73,-2 10 113,1 0-236,-4 4 107,0 8 5,0 2-33,-1 19 50,11-6 11,9 12 28,18-9-16,15-6 21,12-11-244,-26-9 0,0-4 203,0-4 0,-1-2 53,26-14-12,-10-15-16,-11-11-17,-22 17 1,-2-3-444,-1-6 1,-3-2 450,0-7 1,-3-1-1,0-6 1,-2 0 5,-1 2 0,-3 1-8,-3 6 0,-1 3 5,-4-12-22,-15 16-39,7 27-22,-8 6 27,7 20 418,1 14-373,3 19-20,9-16 1,1 1-6,3 6 0,4 2-14,4 13 0,3-1 69,-2-15 1,1 0-121,6 14 1,1-1-54,-4-20 1,-1-1-76,1 7 0,2-1-482,0 0 0,0-3-196,5 7-2173,10-3-5092,-3-28 8150,2-4 0,-8-5 0,-10-1 0</inkml:trace>
  <inkml:trace contextRef="#ctx0" brushRef="#br0" timeOffset="85582">14623 9666 18078,'-8'-3'5825,"1"0"-5444,7 3 392,0 0-874,-54-31-145,47 23 123,-29-22 50,78 31-79,-10 0 1,2 1-137,9 0 0,1 0-645,3-1 1,1 1 635,-3-1 1,-1-1-1365,-3-1 1,-3-2 1587,-5-1 1,-2 0 16,22-9 95,-13 0 213,-12 0 292,-12 3 111,-9 4 639,-6 3-1014,-6 4 3207,-3 1-3437,-8 2-16,-1 3-40,0 1 6,8-1 28,5 3 62,7-3 106,6 4 5,11-5-16,10-2-101,-1-3 146,18-11-22,-17-2-7,7-14-16,-17-2-28,-10-3-6,-9 1-56,-9 5-84,-10 5 12,-11 7 10,-7 6-5,-5 4-5,1 9-23,2 5-6,6 12 1,4 6-7,7 8-27,11 17 11,10-15 11,23 20-22,20-17-589,-10-16 0,4-1-62,5 0 1,3-3-1227,3-1 1,2-2 1915,5-4 0,-3-3 0,6 3 0,-7-9 0</inkml:trace>
  <inkml:trace contextRef="#ctx0" brushRef="#br0" timeOffset="86292">15835 9628 12219,'-6'0'8710,"1"0"-6206,5 0-2314,-18-1-106,19-1-67,-12 0 39,43-4-22,-1 3 11,14-4-12,-16 4 253,7-5-202,-22 4 28,11-5-28,-17 4-151,2 0-499,1 2-3427,3 2 3993,0 0 0,-5 1 0,-3 0 0</inkml:trace>
  <inkml:trace contextRef="#ctx0" brushRef="#br0" timeOffset="87516">16306 9811 18212,'9'4'3176,"-2"-1"-1803,-7-3 201,0 0-1591,-10-7 34,2 13 22,-11-1-28,9 19 34,5-3 16,7-2 130,13-4 66,11-7-33,17-2-61,12-7-6,6-6 34,-3-8 49,-10-6 24,-15-6-74,-12-6-61,-12-4 16,-4-4-27,-9-1-79,-2 3-22,-3 10 73,-4-2-40,4 17-22,-2-1-39,5 10-101,4 3-398,1 2 505,13 7 77,12 1-4,24 4-54,-16-8 0,2-1-435,4 0 0,0-2 437,1-2 1,-1-3 8,-4 0 1,-1-2 58,20-13-12,-14-8 12,-12-4 17,-11-3-22,-8 3-23,-5 5 61,-4 5 781,-1 10-870,-2 4-78,1 6-68,1 1 45,-2 7 62,-1 9 39,-4 14-33,3 10-23,2 8 5,8 4-22,7 1-53,3-21 0,1-1-36,7 10-90,-3-13 0,2-3-454,12-1 118,15-1 291,6-13 235,-20-13 1,-1-4 78,12-4 78,5-19 17,-32 3 45,-2-8 39,-8 2 73,-7 4 22,-7 8-56,-2 6-78,-3 5-101,4 5-78,3 3-213,3 2 145,6 2 73,7 4-5,14 4-12,10 4 34,-3-6 0,0-1-28,8 1 23,12-1 5,-27-9 16,0-3 7,2-6 78,-8-12-62,-10-1-17,-9-7-33,-6 10-6,-12-6-16,-6 8 10,-13-3 1,-13 6-29,8 8 1,3 7-17,10 11 11,8 11-3387,-5 22 3399,10-10-1,4 22 6,15-14-1180,8-10 1,2 1 1106,11 11-73,0-14 1,4-2-762,23 4 274,-17-12 0,3-2-700,4-3 0,3-2-1659,4-4 1,3-2 3002,9-1 0,-3-3 0,-23-1 0,-3-1 0,29 0 0</inkml:trace>
  <inkml:trace contextRef="#ctx0" brushRef="#br0" timeOffset="88009">18505 9782 18360,'-1'-46'864,"0"0"1,4 8-1,-7 8 570,-30 12-1389,15 14 495,-22 4-468,1 16-60,7-2 10,-16 19 247,17-3-253,11-4 1,0 2 705,-5 11-728,12-5 1,5 0 44,10 3 70,4 6-2,25-9 27,11-18 1,6-3-105,-6-2 1,4-1-970,-3-3 0,4 0 0,-4-3 933,-3-3 1,-1-2-1220,8-1 1,-1-3 1246,5-4-563,8-10 0,1-5 569,-7-2-431,-17 6 0,4-3 0,-5-2 448,-6-2 0,-4-2 5,7-10 1,-1-2 293,-8 8 1,-2-1-295,0-11 1,-5-1 609,-7 7 1,-2 0-602,1-10 0,-3-1 64,-6-4 1,-3 1-10,0 13 1,-1 3 638,-2 3 0,0 4-406,-7-6 2564,8 25-2894,0 0 744,1 15-767,-1 11 734,-8 20-717,6 2 0,1 5-14,1 1 0,2 0-402,-1 3 0,4 1 388,5 1 1,3 0-66,3-10 1,1-1-171,6 9 0,2-1 8,-4-11 0,3-2-484,3 3 0,3-2-1533,-1-5 1,1-2-7571,20 19 9255,-6-11 1,-21-25 0,-12-8 0</inkml:trace>
  <inkml:trace contextRef="#ctx0" brushRef="#br0" timeOffset="88249">18986 9709 17288,'-5'-3'5115,"2"1"-3760,3 2-1221,67-43-27,-22 29-424,4-9 0,1 2 418,4 18 192,-11 2-220,-16 0 151,-11 0-185,-11 1-95,-2 0-3473,-3 0-6302,1 5 8827,0-3 0,0 2 0,0-3 0</inkml:trace>
  <inkml:trace contextRef="#ctx0" brushRef="#br0" timeOffset="89299">18048 9805 6798,'-2'-3'1797,"0"2"-206,2 1-991,1-20 1080,0 10 1176,2-17-1427,-1 16-382,1-2-151,-2 2 348,-2-2-511,-1 2-44,-1 1-342,-1 5 209,0 0-125,-1 4-409,0 0-27,-4 1-1,2 1 23,-10 5 39,-7 11-62,-4 4 12,2 4-6,1 6 5,6-2-5,-3 9-22,5 5 22,8-10 11,4-3 62,6-15 50,1-8 460,13-7-309,8-10-123,6-1 532,15-20 29,-15-3-516,0 1 140,-13-2-33,-14 16-68,0 1-56,-2 5-129,0 7-38,-1 4-113,1 1-101,-1 6 191,1 6 11,2 12-17,1 1-963,9 31 301,-1-22 1,1 1-1,2 15 1,4-1 0</inkml:trace>
  <inkml:trace contextRef="#ctx0" brushRef="#br0" timeOffset="90492">19901 9637 12090,'-6'0'4941,"2"0"-4325,-27 1 0,-7 1 885,-2 2-1308,-1-1 1,2 0 438,5 3-77,22-3-62,1-1-33,7 0 413,2-2-666,13-3-106,8-2-50,16-4-12,4-1-22,-7 2-1,-1 2-44,-21 4-392,1-1-2699,-7 3 3119,9 0 0,-7 0 0,5 0 0</inkml:trace>
  <inkml:trace contextRef="#ctx0" brushRef="#br0" timeOffset="91442">20587 9571 21762,'-44'-21'126,"1"0"0,-1 0 0,-16-6 0,4 12-101,23 23 0,4 7 26,-23 17 586,12 4-637,15 0-6,12-3 219,11-6-207,7-9 211,19-2-43,5-11 22,17-5-101,-11-6 174,20-22-34,-20 2 369,11-16-252,-22 2 58,-8 3-80,-8 7-111,-5 7-35,-3 11-128,0 6-56,-1 3-123,1 3-34,-2 3 85,1 8 60,1 9-60,1 12-164,6 9-470,8 5-733,9 4-740,5-1-661,1 1 286,0-6 1563,1-8 1327,-10-17 1081,6-10 740,-10-19 10,2-6-1282,-5-2 1025,-1-13-969,-8 11-291,1-7-219,-5 14-246,-1 6-297,0 4-118,0 3 90,0 9 152,1 9 4,1 17 1,0 14 17,2 9-29,-1 3-216,1-1 217,3-4-23,3-4 17,-1-7 0,0-6 0,-3-12 45,-2-11 162,-1-10 163,-2-5-118,-1-7 37,-3-11-266,-8-17-40,-8-18-268,6 19 1,1-2 306,-1-1 1,1-2-15,3-3 1,3 0-4,3-2 1,4 1-6,4-1 0,5 2 2,2 2 1,4 3-9,1 5 1,2 2-28,18-13-18,-4 17-33,-2 12 34,3 11 55,3 14-16,4 9-28,-3 8 5,-7 5 34,-10 0-5,-11-1 568,-14-2-569,-16-2-38,-23-6-289,11-14 1,-3-1 167,-6-2 0,-2-2-390,-2-1 0,1-2-1711,6-1 1,2-2 2265,-11-1 0,24 0 0,17 0 0</inkml:trace>
  <inkml:trace contextRef="#ctx0" brushRef="#br0" timeOffset="92583">21449 9692 25914,'-10'-45'908,"1"9"-763,9 30-22,-1 3 320,1 2-432,0 0-302,0-1 184,0 6 107,0 1 6,3 14-6,2 8 6,4 13-23,0 7 17,0 12 11,-3-20-11,1 15-34,-3-22 6,4 10 17,-2-13 6,-1-6-12,-2-11 28,-1-6 6,-2-1-6,2-1-11,-2-2-22,0-1 111,0 0-89,0 1 0,0 0-5,0 1 10,0-1-27,0 1 22,0 0-11,-2 3 22,1-3 39,-1 4-61,1-5 5,0 0 432,0-1-353,-5-8-56,-7-8 61,-22-25-67,-2-5-6,13 13 1,0-1-342,-5-13 341,14 17 1,3-2-6,1-17-5,4-15-34,17 3 27,0 29 1,5 1-1630,9-7 0,3 3 1635,12-13 3,-9 17 1,2 3-594,19-1 557,-9 8-45,12 9 33,-24 23 40,9 14 5,-16 1 1,-1 3 10,-4-3 1,-2 1-6,1 6 0,-2-2 192,0 9-209,-9-2 3080,-15-12-3085,-16 4-68,-31-4-313,0-12 0,-6-3-641,1-3 1,-1-1-2234,11-2 0,-1-1 0,4-2 1561,0 0 0,8-1 0,1-1 1,42-1-1</inkml:trace>
  <inkml:trace contextRef="#ctx0" brushRef="#br0" timeOffset="94310">22751 9169 23747,'-21'15'-224,"-6"26"-398,17 0-712,-2 11 1334,16 5 0,-2-37 0,6 9 0</inkml:trace>
  <inkml:trace contextRef="#ctx0" brushRef="#br0" timeOffset="96825">23353 9665 12158,'0'-33'3473,"0"-1"0,0-5-2849,-2-1 0,0 1-114,-1 12 683,-7 3-1002,6 16-494,-3-1 34,3 18 286,0 5 55,-6 32-16,-2 15-392,4-18 0,-1 4 326,2-5 1,-2 2 0,2 0-610,-2 15 0,0 1 557,2-13 1,0 2-1,0-1-892,-2 16 0,-1-4 772,1-10 0,0-2 14,-6 9 0,-2-4 169,4-20 1,-1-4 183,0 2 0,-2-5 599,-15-3-442,9-30 273,0-8-570,5-25-79,8-7 6,5 4 0,2-4-3,3 4 1,3-2 2,2-10 0,4 0-9,3 10 1,3 1-68,1 4 0,2 3-5,2 3 0,2 4-40,2 5 1,1 2 391,3 3 0,2 3-409,3 2 1,1 2 42,22-5 42,-16 8 0,-1 1 64,10-1 79,-17 2 1,-1 1 177,5-2 248,-15-1 88,-9 1-290,-8 2 1548,-2-7-876,-1-2 162,-2 1-677,1 1-242,-1 9-195,0 3-202,0 3 17,-1 8 195,1 1-21,-2 27-1,1-15-22,-1 37-263,1-21-683,-1 17-46,0-20 1020,-3 9 0,3-30 0,0 9 0</inkml:trace>
  <inkml:trace contextRef="#ctx0" brushRef="#br0" timeOffset="96993">23738 9510 14785,'0'-8'4520,"0"3"-4621,0 5-3047,0 0 1165,-5-34-4352,12 39 6335,-5-25 0,8 37 0,-4-7 0</inkml:trace>
  <inkml:trace contextRef="#ctx0" brushRef="#br0" timeOffset="97533">23970 9603 8985,'3'-11'4615,"-2"3"-1359,-1 8-3233,0 0 1358,14 14-1336,-4-4 112,33 36-118,-22-24-5,19 24 753,-27-24-618,-2 3 2916,-13-5-2609,-8-6 0,-9-6-39,-2-6-62,3-7-123,4-6-134,8-7-157,8-5-101,15-6 56,4 3-68,9 6 1,5 1 39,-6 6 0,1 1-311,15-6 0,1 0 294,-6 5 0,-1 1 17,0 1 0,-1 0 53,-3 0 1,0 1 131,22-8 16,-21 6 286,-15-3-246,-18 4-45,-8-5 140,-10 3 135,-5 1 55,1 3 516,5 5-745,7 1-157,4 2-146,3 0 79,4 7 45,6 8 5,9 14 23,9 13-34,-3-4 22,-6-9 0,-1 0-27,1 10-1,4 15-307,-22-5-74,-6-17-1282,-19 8-4066,-7-23 5735,-5-2 0,11-9 0,11-5 0</inkml:trace>
  <inkml:trace contextRef="#ctx0" brushRef="#br0" timeOffset="97950">25001 9716 25113,'17'-48'204,"0"1"1,-1 0 0,3-4-1,-5 1-168,-12-12 1,-7 2-345,-2 24 0,0 3 375,0 1 0,-1 1 73,-5-16 211,3 17-311,5 16 48,0 9-189,4 5 45,-2 11 61,1 28-5,0-3-167,2 2 1,1 4 163,3-8 1,1 1-38,7 22 1,1 1 0,-4-18 0,2-2-177,6 14 1,1-2-995,6 4-678,-9-24 1,0 0-7944,11 18 7920,-9-19 0,-6-14 0,-9-11 0</inkml:trace>
  <inkml:trace contextRef="#ctx0" brushRef="#br0" timeOffset="98133">25013 9527 17932,'-1'-3'4398,"0"1"-3373,1 2-1462,88-46-678,-55 34 527,27-14 1,-4 5-1,-38 20 1,7 0-1</inkml:trace>
  <inkml:trace contextRef="#ctx0" brushRef="#br0" timeOffset="100549">25724 9409 20394,'12'-45'922,"0"1"0,-1 3 1,-4 12-852,-6 25-121,-2 5 31,-6 17 91,-2 9-8,-8 22-48,3-8 4,4-4 0,-1 0-361,-3 17 344,4-17 0,0 1-14,-6 14 22,3-12 28,2-14 213,4-12 314,2-9-135,0-8-263,-2-10 329,-1-14-480,0-14 16,4-17 1,4 22 0,3-1-373,1-4 1,1-2 355,3-2 0,0 1 19,2 0 1,0 2 10,1 5 1,0 1 42,8-21-23,0 18-83,-1 16-1,4 13 6,-2 9-6,29 24 22,-4 11-104,-11-4 1,0 3 87,-5 3 0,-2 3-34,-1 2 0,-4 2-146,-2 2 1,-5 0-275,-3-1 0,-3-1-505,-3-2 1,-4 0-2087,-9 3 1,-2-3-951,-6 12 4006,-2-23 0,-1-5 0,5-11 0,-2-1 0</inkml:trace>
  <inkml:trace contextRef="#ctx0" brushRef="#br0" timeOffset="101183">25674 9664 17986,'52'-30'-17,"0"0"0,0 0 0,-12 4 0,-2 1 1,-1 6-7,11 9 1,-4 4-6,16-3-9,-20 1 1,0 1 14,9-3 757,2-1-730,-33 5 416,-3 2 77,-8 2 793,-5 1-13,1 0-3,1-2-693,1 0-212,-1-1-208,-1 2-128,-2 7 39,2 13 50,1 18 6,-1 20-65,-1-23 1,0 1-218,-2 2 0,-1-1 172,0 0 1,-1-2 8,-1 29-28,0-5 5,2-8 7,0-8 21,1-12 68,-1-11 208,0-11 83,-1-7-219,-4-8 256,-10-10-412,-9-15-17,-7-13 3,15 18 0,2-3-15,2-11 1,4-2-1682,4 3 0,3 0 1704,2 1 0,3 0-14,6 0 1,4 1-166,-1 8 1,3 1 153,3-7 0,2 1-20,0 5 1,1 1-1,0 5 1,1 3-57,21-11 12,1 14 11,0 13 11,12 29 0,-10 11 1632,-19-6 1,-3 3-1605,-9 0 0,-4-1 17,1 20-17,-25 6 28,-7-30 0,-5-2 223,-17 13-291,6-15 1,-4-6-1182,-21-6 79,11-4-7266,2-16-239,36-1 7850,4-4 0,7 9 1,1 2-1</inkml:trace>
  <inkml:trace contextRef="#ctx0" brushRef="#br0" timeOffset="101659">26920 9382 20375,'3'48'402,"0"0"0,0-1 0,-1 16 0,2-7-257,6 2 74,-7-4 33,-12-3-84,-1-2 278,-9-3-138,6-24 130,6-10 352,2-9-268,3-8-270,-6-19-134,-1-12-12,-3-23-407,8 25 1,0 0 345,0-26 55,7 7 1,2 1-34,1-6 9,4-2 0,3-1 8,5 3-165,-5 19 0,0 2 98,4 0-6,2 7-95,12 10 62,-7 7-18,19 4-10,-12 20 33,0 0 0,4 19-55,-13 13 55,-8 4 838,-13-2-835,-19-19 0,-6-3-25,-9 0-59,-4-3 0,-2-3-603,-19-3-1534,19-9 1,1-2 2234,-12-5 0,13-3 0,29 0 0</inkml:trace>
  <inkml:trace contextRef="#ctx0" brushRef="#br0" timeOffset="101899">27543 8839 19193,'1'-4'3473,"-1"0"-3288,0 4-286,-5 31-1222,4-6-922,-4 18 2245,9-4 0,-2-25 0,2 6 0</inkml:trace>
  <inkml:trace contextRef="#ctx0" brushRef="#br0" timeOffset="108510">8131 9710 18364,'-10'-46'584,"1"-1"1,0 4-1,3 7 10,6 16-303,0 6 487,0 1-503,-1 8-259,0 0-256,-2 5-68,0 10 330,-1 9-5,1 15-12,1 18-16,5-7-448,0-4 459,5-16 6,2-1-6,-3-9 84,1 4 22,-5-13 600,-2-2 325,-1-4-835,-5-12-6,-1-4 348,-2-7-387,-2-11-50,4-12-40,2-2 1,1-4 22,3 19-34,0 14-33,0 8-230,0 8 17,0 4 157,3 11-28,5 12-398,4 15-1356,6 11-1030,-4-6 2851,4 5 0,-12-30 0,0-1 0</inkml:trace>
  <inkml:trace contextRef="#ctx0" brushRef="#br0" timeOffset="110448">5508 7765 8024,'-40'0'-263,"1"-1"0,-1 0 0,15 2 195,27 1 130,5 0 61,27 2 143,1-2 0,4-1-535,7 0 1,3 0 611,-4 0 1,2-1 0,0 0-471,2 0 0,0 0 0,1 0 610,6-1 1,1 0 0,2 0-166,-11 0 0,1 0 0,1-1 0,0 0-68,4 0 1,0 0-1,1-1 1,0 0-542,4-1 1,0 0 0,1 0 0,0 0 433,2-1 0,1 0 0,1 0 0,0 0-417,-12 0 1,1 0 0,1 0 0,-1 0 0,1 0 333,1-1 1,0 1 0,0-1-1,1 0 1,-1 1-5,2-1 0,-1 0 0,1-1 0,0 1 0,0 0-151,0 0 0,-1-1 0,1 1 0,-1-1 0,1 1 126,-1 0 0,-1 0 1,1-1-1,-1 1 1,0 0-16,-2 0 1,0 0 0,0 0 0,-1 0 0,0 0-10,9 0 0,0-1 0,-2 0 0,0 1-23,-5 0 1,-2 0 0,0 1-1,-1-1-37,8 0 1,-2 0 0,-2 0 161,-10 1 1,-2 1 0,-3-1-242,5 0 0,-6 1 985,5 0-1027,-33 2-27,-56 3 175,13 2 1,-5 0 605,-22 2 1,-6 2-609,17-1 0,-1 0 0,-2 2 11,-6 0 0,-1 0 1,-5 2-4,14-2 1,-4 1 0,-1 0 0,1-1 0,3 1 106,-13 2 1,3-1 0,-4 1-84,10-2 1,-4 2-1,-1-1 1,0 1-1,4-2-312,2 1 0,3-2 1,1 1-1,-3 0 312,0 0 1,-1 0-1,-2 0 1,0 1 0,0-1-300,0 0 1,0 1-1,-1-1 1,1 0 0,-1 0 298,-1 1 1,0-1-1,0 0 1,0 0-1,0 0-143,-1 0 0,0 0 1,0-1-1,0 1 0,0 0 144,0-1 1,0 0 0,0 0 0,0 0-1,0 0-29,1-1 1,0 0 0,1 0 0,-1-1 0,2 1 14,1-1 0,2-1 0,-1 1 0,1-1 1,-1 1-13,-3-1 1,-2 1 0,1-1 0,2 0 0,4-1-23,-10 2 0,6-1 0,-2 0-467,7-1 0,-2 0 1,3-1-1,7 0 464,2 0 1,5-1-1,-25 1 1,32-2 0</inkml:trace>
  <inkml:trace contextRef="#ctx0" brushRef="#br0" timeOffset="114825">10323 9755 17848,'-1'8'1384,"-9"7"-1025,-20 18-29,-7 7-27,-5 5-91,1 2-134,21-22 1,-1 1-1,-17 23-106,1 1-257,5-5-689,7-6-1693,7-9-4020,10-8 6687,4-10 0,4-7 0,1-4 0</inkml:trace>
  <inkml:trace contextRef="#ctx0" brushRef="#br0" timeOffset="115158">9939 9767 23086,'-1'-5'896,"0"1"-723,1 5-72,6 7 56,4 2-67,6 4 100,24 18-134,-2-2-197,-10-6 1,0 1 126,-3 0 0,-2 1-78,0 1 0,-1 1-264,-2 1 0,0 2-1221,-1 0 1,-2-1 1576,12 23 0,-12-20 0,-8-15 0</inkml:trace>
  <inkml:trace contextRef="#ctx0" brushRef="#br0" timeOffset="116158">10066 9778 22683,'-15'-24'716,"4"6"-604,12 21 101,16 23-168,-6-10 45,22 26-3393,0-6 3331,-4-6-73,-4-4 1,0 0-17,4 5-29,4 6-386,-5-5-644,-7-9-3064,10 5 1108,-10-11 2519,5-5 1,-21-10 0,-1-2 0</inkml:trace>
  <inkml:trace contextRef="#ctx0" brushRef="#br0" timeOffset="116475">10455 9774 15855,'-2'-3'5701,"0"1"-4042,2 2-1407,-53 0 246,27 15-299,-9-6 0,1 3 114,6 28-131,10-11 0,0 1-81,2-3 0,1 2-1721,-5 5 0,1-1 1670,-7 12 73,-8 7-713,0 0 668,1-1-33,4-6-22,12-13 21,9-14-21,2 0 2887,3-9-3639,4-6 37,2-7 692,5-4 0,-5 5 0,-1 0 0</inkml:trace>
  <inkml:trace contextRef="#ctx0" brushRef="#br0" timeOffset="119599">8263 10873 9996,'-8'0'2145,"2"0"-1865,6 0 73,118-20-3071,-66 11 0,3-1 2746,0 0 0,6-1 0,3 0 8,-9 1 0,4 0 1,-1 0-1,-7 1-88,10-1 0,0 0 81,-6 1 0,7-1 1,1 0-1,-6 1 6,-5 1 1,-4 1 0,3-1-46,0 1 0,4-1 0,-1 1 1,-4 0-27,2 0 1,-4 1-1,-1 0 25,17-2 0,-9 2 1295,-11 2-1138,-62 7-112,-14 2-20,-19 2 0,-13 3-435,16-3 1,-4 2 0,-2 1 0,-1-1 429,-4 1 1,-1 1 0,-2-1 0,-3 2-9,13-3 1,-2 1 0,-1 0 0,0 1 0,0-1 0,1 0 8,-4 2 0,1-1 0,0 0 0,1 1 1,0-1-1,0 1 0,1-1 0,0 1 0,1 0 0,0 0 42,-9 2 0,1 1 0,1-1 0,4 0 154,-2 0 1,3 0 0,0 1-140,-6 2 0,-1 2 0,8-1 97,11-4 1,3 0 118,-10 4 1,6-2 583,16-5-247,28-10 30,26-11 1,20-8-462,5-2 1,9-2-144,-15 5 0,8-3 0,2 0 0,2-1 0,-2 1-55,-1 2 1,1-1 0,-1 1 0,0 0 0,1 0 0,2 0 1,0-1-1,0 0 1,1 1-1,1 0-47,-7 3 1,1 0 0,1 1 0,0-1 0,-2 2 0,0 0-60,3-1 0,-1 1 0,-1 1 1,-1 0-1,1 0-7,0 0 0,-1-1 0,0 1 0,1 0 0,2 1-1518,-2 0 1,4-1-1,1 1 1,-2 0 0,-3 1-1,-7 2 1464,1-1 1,-6 1 0,2 1 0,14-3-1,2 0 1,-16 2 0,-20 5 0</inkml:trace>
  <inkml:trace contextRef="#ctx0" brushRef="#br0" timeOffset="121999">11485 10989 7156,'57'-9'466,"1"0"1,-1-1 0,0 1 0,7-1 0,-2 0 0,-3 1-1689,-11 2 1,-3 1 0,2 1 1394,6-2 1,1 1 0,2 0 11,5-1 0,1 0 0,4 0-470,-18 2 0,3 0 0,1 0 0,1-1 0,0 1 387,1-1 0,0 1 0,1 0 0,2-1 0,1 1 5,3-1 0,3 1 1,1-1-1,1 0 1,-3 1-1,-3 0-213,-4 0 1,-3 0 0,-2 1 0,2 0 0,3-1 177,-2 1 0,4 0 0,1-1 0,2 0 0,-1 1 0,-2 0 0,-3 0-198,6 0 1,-4 1-1,-1-1 1,1 1 0,3 0 221,0-1 0,1 0 0,2 1 0,0-1 0,3 0 0,0 1-26,-9 0 1,1 0 0,2 0-1,1 0 1,-1 0 0,0 0 0,0 0-1,-2 0 15,2 1 1,0-1 0,-1 0-1,-1 1 1,0-1 0,0 1 0,0-1-44,-1 1 0,-1-1 1,0 1-1,0-1 1,0 1-1,-1 0 0,0 0 56,8-1 0,0 1 0,-1 0 0,0 0 0,-1 0 0,-1 0 1,2-1 1,-3 2 0,0-1 0,2 0 0,4 0-38,-10 0 0,4 0 0,2 1 1,2-1-1,0 0 0,-1 0 1,0 1-1,-2-1-40,1 1 0,-1-1 1,0 1-1,-1-1 1,0 1-1,0-1 1,0 1-15,-2 0 0,1 0 0,-1 0 0,-1-1 0,1 1 0,-1 0 0,0 0 2,6 1 0,1-1 0,-1 0 1,0 1-1,-2-1 0,-1 1-5,0-1 1,-2 1 0,0 0 0,1 0-1,4 0 5,-4 0 1,4 0-1,2 0 1,0 0-1,1 0 1,-2-1-1,-2 1-5,1 0 1,-2 0 0,-2 0-1,1 0 1,-2 0 0,1 0 48,-4 0 1,0 0-1,-1 0 1,1 0-1,-1 0 1,0-1-38,11 0 1,3 0 0,-2 0 0,-3 0 0,-7 0-9,-2-1 1,-6 1-1,4-1 14,-1 0 1,4 0 0,3-1 0,-2 1-1,-6 0 31,5-2 0,-5 1 1,1-1-12,11 0 0,2-1 0,0 0 66,-12 0 1,2 1 0,-2 0-1,-1-1-270,5 1 0,-2-1 1,-1 1-34,-4 0 0,0 1 0,-3 0-1599,9 0 1,-6 2 1792,7 3 0,-10-2 0,-25 3 0</inkml:trace>
  <inkml:trace contextRef="#ctx0" brushRef="#br0" timeOffset="122850">23293 10630 11009,'50'-5'241,"0"0"1,0 0 0,0 1 0,2-1-1,0 0 1,0 1 0,-4 1-541,-3 1 0,-2 1 0,4-1 387,10 0 0,8-1 0,-1 1 1,-5-1-543,-12 1 0,-5 0 0,8 0 611,-1-1 1,9 0 0,3-1 0,2 1-1,-1-1 1,-6 1-138,6-1 1,-4 0 0,1 0 0,4 0 115,-6 1 0,4-1 1,2 0-1,1 0 0,0 0 1,-2 1-338,-5 0 0,0 0 0,0 0 0,-1 0 0,1 1 1,0-1 250,3 1 0,1 0 1,1 0-1,-1 0 1,-1 0-1,-2 1-215,1-1 1,-3 0 0,0 1 0,1 0-1,3 0 161,-4 0 1,4 0 0,2 1 0,0 0 0,-1-1 0,-2 1 0,-5 0-70,13 0 0,-5 0 0,-1 0 1,3 1-68,-10-1 1,3 0 0,1 0 0,-1 1 0,-2-1 0,-6 1-1362,14-1 0,-6 1 0,-6 0 1501,0 0 0,-8 0 0,-4-1 0,-31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1D1C7-AFB1-B163-64C8-59FD622A9B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577F12-0A2B-46B1-E9FC-D4A51F40FA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93135-0AFB-D7BB-4216-2327A6A3C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0F10F-9F07-F446-9DF8-6BECC7826D2D}" type="datetimeFigureOut">
              <a:rPr lang="en-US" smtClean="0"/>
              <a:t>1/4/26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7FD3AA-671B-8726-E9BA-D404ADD1F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67BDC-73C5-FD1A-8AA8-33866E3AC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B44C7-6DD1-6A47-9A2C-E990F4668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547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C4EB6-92D5-EA1C-8EF2-ABC49B1B8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54860C-6B69-30DD-567F-E3F98D1E7E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ECB58-10D9-07F6-83EB-98DD06102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0F10F-9F07-F446-9DF8-6BECC7826D2D}" type="datetimeFigureOut">
              <a:rPr lang="en-US" smtClean="0"/>
              <a:t>1/4/26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447F3-4127-84B4-7957-F947F58CE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67474-EEEE-98A0-A69B-D58F20265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B44C7-6DD1-6A47-9A2C-E990F4668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003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01785B-1BCA-7060-7973-3502DDFF30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EEFE6A-0724-5B2D-C691-C705F39FBB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64176-EA7E-C596-8ADF-5D6769122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0F10F-9F07-F446-9DF8-6BECC7826D2D}" type="datetimeFigureOut">
              <a:rPr lang="en-US" smtClean="0"/>
              <a:t>1/4/26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67556-1A8E-7841-F814-123FEAC03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A1807-E64B-8DF1-3AF0-315779FDF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B44C7-6DD1-6A47-9A2C-E990F4668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187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81FD2-67B4-D5CB-40A1-49972751B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09142-C7CB-957A-F5CA-48E0FEB83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39AC1-B4D5-9018-4C4F-C79DE1441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0F10F-9F07-F446-9DF8-6BECC7826D2D}" type="datetimeFigureOut">
              <a:rPr lang="en-US" smtClean="0"/>
              <a:t>1/4/26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9B0BA-B26A-41CE-68AC-4C947781E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A4A2E-9F9E-E04C-DD4D-D5910891C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B44C7-6DD1-6A47-9A2C-E990F4668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54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29CEF-1067-BEAB-13E8-ED450C1B4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DB65B-0BCB-8C68-A70D-900448810D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7ED883-FDAB-7646-A6BE-4DBAC4FCE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0F10F-9F07-F446-9DF8-6BECC7826D2D}" type="datetimeFigureOut">
              <a:rPr lang="en-US" smtClean="0"/>
              <a:t>1/4/26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633BC-2E6E-568D-512C-DF3F66F79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57A3B-E8ED-C24B-E053-44D567087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B44C7-6DD1-6A47-9A2C-E990F4668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22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7327-A237-7B44-BA6E-065A54127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9674E-A7A7-BF74-7DC8-A2937330F2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48FB33-3985-79F0-54D8-6C83574760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996073-D048-C1D4-E37C-706BDA65F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0F10F-9F07-F446-9DF8-6BECC7826D2D}" type="datetimeFigureOut">
              <a:rPr lang="en-US" smtClean="0"/>
              <a:t>1/4/26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EEB887-051D-7793-9498-019C4841D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2566D1-C365-8F2E-2B9F-2C54635FE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B44C7-6DD1-6A47-9A2C-E990F4668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790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66DCF-FA3B-4A42-20F1-B58033C05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B2976A-F760-ECE7-0F7B-706A7125B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CC84CE-E794-F14B-4D8F-C660F26C40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D320F8-998C-75B7-0879-2289092558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310B69-24EF-EDDD-AF8B-B7650F87CE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2D91B0-806D-4ED4-670A-2AECF34CD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0F10F-9F07-F446-9DF8-6BECC7826D2D}" type="datetimeFigureOut">
              <a:rPr lang="en-US" smtClean="0"/>
              <a:t>1/4/26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A1BB06-DC0C-B5C0-22FD-9F001E064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5A00B-532E-FEF9-B348-160E3C032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B44C7-6DD1-6A47-9A2C-E990F4668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91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DE3E4-7FF9-3F5E-74CD-AA6FBC589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E10ABA-3ADD-FCEB-1B50-5EA0226CC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0F10F-9F07-F446-9DF8-6BECC7826D2D}" type="datetimeFigureOut">
              <a:rPr lang="en-US" smtClean="0"/>
              <a:t>1/4/26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D9D97E-38B1-229B-9D8D-E0F52A650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2571FE-8529-A25B-8B28-A7C3EFE0E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B44C7-6DD1-6A47-9A2C-E990F4668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518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B6566E-A68E-C80B-46C7-4A6487EC0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0F10F-9F07-F446-9DF8-6BECC7826D2D}" type="datetimeFigureOut">
              <a:rPr lang="en-US" smtClean="0"/>
              <a:t>1/4/26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52E1A1-2DAA-93AA-B0BB-9280FED0C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8CB7C-F121-FE4C-2A0D-CAE68FBDE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B44C7-6DD1-6A47-9A2C-E990F4668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888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CEB00-7475-46B5-35B1-0F7879F7B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DC779-FED7-3D05-8CAE-6729F459B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9456DD-6D32-C631-7E75-CC553ABE15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309C90-4B13-77EB-40E7-FA992BEA6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0F10F-9F07-F446-9DF8-6BECC7826D2D}" type="datetimeFigureOut">
              <a:rPr lang="en-US" smtClean="0"/>
              <a:t>1/4/26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A0FA03-247E-2FBD-E3E8-D46A1AF89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48BEE-84F0-4769-BE57-20252C3F0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B44C7-6DD1-6A47-9A2C-E990F4668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11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71489-8311-1B5A-D2C5-CCC1F39F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EE9464-5199-4F17-D7EB-59F35F7A1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75505-77EC-8342-7A29-FCC88E621D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CAB80-EB10-16E6-388D-873C4D876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0F10F-9F07-F446-9DF8-6BECC7826D2D}" type="datetimeFigureOut">
              <a:rPr lang="en-US" smtClean="0"/>
              <a:t>1/4/26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A5F220-3A86-972B-609A-43D30758E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8CEE6B-854B-FBB3-0ADC-DBB0DC02B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B44C7-6DD1-6A47-9A2C-E990F4668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934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7892A5-ED82-8DBA-D714-DFF79C980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606BC9-4FB0-D430-260C-514812719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7F20E-EBDC-FFF9-B2A5-486CF34230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90F10F-9F07-F446-9DF8-6BECC7826D2D}" type="datetimeFigureOut">
              <a:rPr lang="en-US" smtClean="0"/>
              <a:t>1/4/26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80F7F-142D-F1B7-B571-6D4D0058B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20EE8-565D-0183-FF8A-22C0B5BDA7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6B44C7-6DD1-6A47-9A2C-E990F4668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255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C459E2-7206-D9C7-DAFC-3A18AD8BCC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1B581BC-DE38-1DC6-A8CB-FD9ED3215CD5}"/>
                  </a:ext>
                </a:extLst>
              </p14:cNvPr>
              <p14:cNvContentPartPr/>
              <p14:nvPr/>
            </p14:nvContentPartPr>
            <p14:xfrm>
              <a:off x="586800" y="1729080"/>
              <a:ext cx="5385240" cy="27720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1B581BC-DE38-1DC6-A8CB-FD9ED3215CD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440" y="1719720"/>
                <a:ext cx="5403960" cy="279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3297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DDBBEA-4BBC-1A43-1D59-B2241BCCF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72DA678-CCEC-74E7-6A4C-98BBF6A45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1B47471C-5B67-56F4-555F-0FEF66C63C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C3960FD-703E-5F45-0E13-A0B780C708E0}"/>
                  </a:ext>
                </a:extLst>
              </p14:cNvPr>
              <p14:cNvContentPartPr/>
              <p14:nvPr/>
            </p14:nvContentPartPr>
            <p14:xfrm>
              <a:off x="807840" y="528840"/>
              <a:ext cx="10893240" cy="5178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C3960FD-703E-5F45-0E13-A0B780C708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8480" y="519480"/>
                <a:ext cx="10911960" cy="519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0174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B8DDD4-2C16-ED7F-51A8-29BFBE53A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D4E925-649F-5985-399A-6451B2408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F1127816-1344-E1D1-97F4-7395663C8F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28A8F39-EA56-921A-84A4-9A0ED9B798F9}"/>
                  </a:ext>
                </a:extLst>
              </p14:cNvPr>
              <p14:cNvContentPartPr/>
              <p14:nvPr/>
            </p14:nvContentPartPr>
            <p14:xfrm>
              <a:off x="654120" y="433440"/>
              <a:ext cx="7860600" cy="2682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28A8F39-EA56-921A-84A4-9A0ED9B798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4760" y="424080"/>
                <a:ext cx="7879320" cy="270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529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CF19DD97-15A3-D0F3-9054-F0B3FB9A2D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047C492-1A7B-A251-A1B3-98F5EF989288}"/>
                  </a:ext>
                </a:extLst>
              </p14:cNvPr>
              <p14:cNvContentPartPr/>
              <p14:nvPr/>
            </p14:nvContentPartPr>
            <p14:xfrm>
              <a:off x="473040" y="578880"/>
              <a:ext cx="6878880" cy="3245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047C492-1A7B-A251-A1B3-98F5EF98928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3680" y="569520"/>
                <a:ext cx="6897600" cy="326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3186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827784-8024-F39C-1F12-4553F1E89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81602D-75D0-37E6-744F-DB1D530D9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463155F9-2ADB-30DE-E02E-D603B38941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3371957-AE80-050B-5269-CEEE78101E72}"/>
                  </a:ext>
                </a:extLst>
              </p14:cNvPr>
              <p14:cNvContentPartPr/>
              <p14:nvPr/>
            </p14:nvContentPartPr>
            <p14:xfrm>
              <a:off x="587520" y="794520"/>
              <a:ext cx="9228240" cy="5221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3371957-AE80-050B-5269-CEEE78101E7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8160" y="785160"/>
                <a:ext cx="9246960" cy="523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7284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99C2E8-045F-9221-BDF3-F6B193466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97ACB3D-9E07-992C-5D86-83AC7B057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749C88D0-6D54-27BE-11B6-85687CAC41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ECD6176-77CC-60C5-03DA-42CBA55F7EC2}"/>
                  </a:ext>
                </a:extLst>
              </p14:cNvPr>
              <p14:cNvContentPartPr/>
              <p14:nvPr/>
            </p14:nvContentPartPr>
            <p14:xfrm>
              <a:off x="2336400" y="506880"/>
              <a:ext cx="4304160" cy="4404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ECD6176-77CC-60C5-03DA-42CBA55F7EC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27040" y="497520"/>
                <a:ext cx="4322880" cy="442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8242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A495A3-55F3-E5F1-B3DD-ECD4EDBF6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C81EBE4-A24C-83EA-8BCB-CC640547F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1E46F2FA-32F3-09E0-722E-03180176B9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1D0A441-9B83-B1B6-6215-A4D50C194F2B}"/>
                  </a:ext>
                </a:extLst>
              </p14:cNvPr>
              <p14:cNvContentPartPr/>
              <p14:nvPr/>
            </p14:nvContentPartPr>
            <p14:xfrm>
              <a:off x="355320" y="633960"/>
              <a:ext cx="9981000" cy="4854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1D0A441-9B83-B1B6-6215-A4D50C194F2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5960" y="624600"/>
                <a:ext cx="9999720" cy="487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5519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FF7A3C-AAC2-E01C-FCC6-EF1EE48A2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48CB09-DB76-77D1-86E5-B4B4B1685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09C89149-E6D3-5467-A7E3-FFF4F2CF88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D2B8F1F-A817-DD65-95A5-BBDA2FFB3D50}"/>
                  </a:ext>
                </a:extLst>
              </p14:cNvPr>
              <p14:cNvContentPartPr/>
              <p14:nvPr/>
            </p14:nvContentPartPr>
            <p14:xfrm>
              <a:off x="671400" y="440280"/>
              <a:ext cx="11494080" cy="2261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D2B8F1F-A817-DD65-95A5-BBDA2FFB3D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2040" y="430920"/>
                <a:ext cx="11512800" cy="227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488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B1D751-7F20-F6CA-68B3-86CF5AF23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9C83E5-AEEF-E9B9-5CD8-0B57CA476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A2B4B822-6024-2D2D-F9C0-232408DD7C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9E1EDAA-C9C8-18E8-CC2C-3FC49C45AB9A}"/>
                  </a:ext>
                </a:extLst>
              </p14:cNvPr>
              <p14:cNvContentPartPr/>
              <p14:nvPr/>
            </p14:nvContentPartPr>
            <p14:xfrm>
              <a:off x="1184760" y="796320"/>
              <a:ext cx="6934320" cy="4912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9E1EDAA-C9C8-18E8-CC2C-3FC49C45AB9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5400" y="786960"/>
                <a:ext cx="6953040" cy="493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2981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4AC0AC-DB8A-BE67-2688-93AA053AC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713EE0D-4B99-4259-B4DD-FDFD0C0A0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A6E06BB8-63D6-3B0F-42FF-95A4BB51C6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4A37AC7-5E0A-8CB1-DBF0-2FCAABB5DE02}"/>
                  </a:ext>
                </a:extLst>
              </p14:cNvPr>
              <p14:cNvContentPartPr/>
              <p14:nvPr/>
            </p14:nvContentPartPr>
            <p14:xfrm>
              <a:off x="295200" y="114840"/>
              <a:ext cx="11788920" cy="5982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4A37AC7-5E0A-8CB1-DBF0-2FCAABB5DE0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5840" y="105480"/>
                <a:ext cx="11807640" cy="600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7400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308BC9-2BCE-97A8-DC3F-4AAF3AE4C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7BD6F6-28BA-2407-A283-2EFDF17A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4322426F-CE6F-695B-AC6E-B6FD879F19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3A279BF-81CD-3B5B-9C69-A780D871EE47}"/>
                  </a:ext>
                </a:extLst>
              </p14:cNvPr>
              <p14:cNvContentPartPr/>
              <p14:nvPr/>
            </p14:nvContentPartPr>
            <p14:xfrm>
              <a:off x="203040" y="506880"/>
              <a:ext cx="9713160" cy="3497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3A279BF-81CD-3B5B-9C69-A780D871EE4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3680" y="497520"/>
                <a:ext cx="9731880" cy="351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4829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1148</TotalTime>
  <Words>0</Words>
  <Application>Microsoft Macintosh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1</cp:revision>
  <dcterms:created xsi:type="dcterms:W3CDTF">2026-01-04T13:15:46Z</dcterms:created>
  <dcterms:modified xsi:type="dcterms:W3CDTF">2026-01-05T08:24:12Z</dcterms:modified>
</cp:coreProperties>
</file>